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59" r:id="rId1"/>
  </p:sldMasterIdLst>
  <p:notesMasterIdLst>
    <p:notesMasterId r:id="rId7"/>
  </p:notesMasterIdLst>
  <p:sldIdLst>
    <p:sldId id="256" r:id="rId2"/>
    <p:sldId id="257" r:id="rId3"/>
    <p:sldId id="258" r:id="rId4"/>
    <p:sldId id="260" r:id="rId5"/>
    <p:sldId id="259" r:id="rId6"/>
  </p:sldIdLst>
  <p:sldSz cx="24384000" cy="13716000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4320">
          <p15:clr>
            <a:srgbClr val="747775"/>
          </p15:clr>
        </p15:guide>
        <p15:guide id="2" pos="76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30" d="100"/>
          <a:sy n="30" d="100"/>
        </p:scale>
        <p:origin x="884" y="24"/>
      </p:cViewPr>
      <p:guideLst>
        <p:guide orient="horz" pos="4320"/>
        <p:guide pos="76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g3f409e1be77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6" name="Google Shape;56;g3f409e1be77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g3f8c05f1d5b_0_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1" name="Google Shape;61;g3f8c05f1d5b_0_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9">
          <a:extLst>
            <a:ext uri="{FF2B5EF4-FFF2-40B4-BE49-F238E27FC236}">
              <a16:creationId xmlns:a16="http://schemas.microsoft.com/office/drawing/2014/main" id="{68934F28-E9B7-950F-E5F2-01829FE49DD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g3f8c05f1d5b_0_10:notes">
            <a:extLst>
              <a:ext uri="{FF2B5EF4-FFF2-40B4-BE49-F238E27FC236}">
                <a16:creationId xmlns:a16="http://schemas.microsoft.com/office/drawing/2014/main" id="{6684020C-88FA-A5E0-3DFD-3A679D97D292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1" name="Google Shape;61;g3f8c05f1d5b_0_10:notes">
            <a:extLst>
              <a:ext uri="{FF2B5EF4-FFF2-40B4-BE49-F238E27FC236}">
                <a16:creationId xmlns:a16="http://schemas.microsoft.com/office/drawing/2014/main" id="{A37B37A5-2CF3-6BF3-2589-F3C2DFA50FA3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75118169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g3f8c05f1d5b_0_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6" name="Google Shape;66;g3f8c05f1d5b_0_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831222" y="1985533"/>
            <a:ext cx="22721400" cy="5473500"/>
          </a:xfrm>
          <a:prstGeom prst="rect">
            <a:avLst/>
          </a:prstGeom>
        </p:spPr>
        <p:txBody>
          <a:bodyPr spcFirstLastPara="1" wrap="square" lIns="243775" tIns="243775" rIns="243775" bIns="24377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3867"/>
              <a:buNone/>
              <a:defRPr sz="13867"/>
            </a:lvl1pPr>
            <a:lvl2pPr lvl="1" algn="ctr">
              <a:spcBef>
                <a:spcPts val="0"/>
              </a:spcBef>
              <a:spcAft>
                <a:spcPts val="0"/>
              </a:spcAft>
              <a:buSzPts val="13867"/>
              <a:buNone/>
              <a:defRPr sz="13867"/>
            </a:lvl2pPr>
            <a:lvl3pPr lvl="2" algn="ctr">
              <a:spcBef>
                <a:spcPts val="0"/>
              </a:spcBef>
              <a:spcAft>
                <a:spcPts val="0"/>
              </a:spcAft>
              <a:buSzPts val="13867"/>
              <a:buNone/>
              <a:defRPr sz="13867"/>
            </a:lvl3pPr>
            <a:lvl4pPr lvl="3" algn="ctr">
              <a:spcBef>
                <a:spcPts val="0"/>
              </a:spcBef>
              <a:spcAft>
                <a:spcPts val="0"/>
              </a:spcAft>
              <a:buSzPts val="13867"/>
              <a:buNone/>
              <a:defRPr sz="13867"/>
            </a:lvl4pPr>
            <a:lvl5pPr lvl="4" algn="ctr">
              <a:spcBef>
                <a:spcPts val="0"/>
              </a:spcBef>
              <a:spcAft>
                <a:spcPts val="0"/>
              </a:spcAft>
              <a:buSzPts val="13867"/>
              <a:buNone/>
              <a:defRPr sz="13867"/>
            </a:lvl5pPr>
            <a:lvl6pPr lvl="5" algn="ctr">
              <a:spcBef>
                <a:spcPts val="0"/>
              </a:spcBef>
              <a:spcAft>
                <a:spcPts val="0"/>
              </a:spcAft>
              <a:buSzPts val="13867"/>
              <a:buNone/>
              <a:defRPr sz="13867"/>
            </a:lvl6pPr>
            <a:lvl7pPr lvl="6" algn="ctr">
              <a:spcBef>
                <a:spcPts val="0"/>
              </a:spcBef>
              <a:spcAft>
                <a:spcPts val="0"/>
              </a:spcAft>
              <a:buSzPts val="13867"/>
              <a:buNone/>
              <a:defRPr sz="13867"/>
            </a:lvl7pPr>
            <a:lvl8pPr lvl="7" algn="ctr">
              <a:spcBef>
                <a:spcPts val="0"/>
              </a:spcBef>
              <a:spcAft>
                <a:spcPts val="0"/>
              </a:spcAft>
              <a:buSzPts val="13867"/>
              <a:buNone/>
              <a:defRPr sz="13867"/>
            </a:lvl8pPr>
            <a:lvl9pPr lvl="8" algn="ctr">
              <a:spcBef>
                <a:spcPts val="0"/>
              </a:spcBef>
              <a:spcAft>
                <a:spcPts val="0"/>
              </a:spcAft>
              <a:buSzPts val="13867"/>
              <a:buNone/>
              <a:defRPr sz="13867"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831200" y="7557667"/>
            <a:ext cx="22721400" cy="2113800"/>
          </a:xfrm>
          <a:prstGeom prst="rect">
            <a:avLst/>
          </a:prstGeom>
        </p:spPr>
        <p:txBody>
          <a:bodyPr spcFirstLastPara="1" wrap="square" lIns="243775" tIns="243775" rIns="243775" bIns="24377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467"/>
              <a:buNone/>
              <a:defRPr sz="7467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467"/>
              <a:buNone/>
              <a:defRPr sz="7467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467"/>
              <a:buNone/>
              <a:defRPr sz="7467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467"/>
              <a:buNone/>
              <a:defRPr sz="7467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467"/>
              <a:buNone/>
              <a:defRPr sz="7467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467"/>
              <a:buNone/>
              <a:defRPr sz="7467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467"/>
              <a:buNone/>
              <a:defRPr sz="7467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467"/>
              <a:buNone/>
              <a:defRPr sz="7467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467"/>
              <a:buNone/>
              <a:defRPr sz="7467"/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sldNum" idx="12"/>
          </p:nvPr>
        </p:nvSpPr>
        <p:spPr>
          <a:xfrm>
            <a:off x="22593221" y="12435245"/>
            <a:ext cx="1463100" cy="1049400"/>
          </a:xfrm>
          <a:prstGeom prst="rect">
            <a:avLst/>
          </a:prstGeom>
        </p:spPr>
        <p:txBody>
          <a:bodyPr spcFirstLastPara="1" wrap="square" lIns="243775" tIns="243775" rIns="243775" bIns="243775" anchor="ctr" anchorCtr="0">
            <a:normAutofit/>
          </a:bodyPr>
          <a:lstStyle>
            <a:lvl1pPr lvl="0">
              <a:buNone/>
              <a:defRPr sz="2667"/>
            </a:lvl1pPr>
            <a:lvl2pPr lvl="1">
              <a:buNone/>
              <a:defRPr sz="2667"/>
            </a:lvl2pPr>
            <a:lvl3pPr lvl="2">
              <a:buNone/>
              <a:defRPr sz="2667"/>
            </a:lvl3pPr>
            <a:lvl4pPr lvl="3">
              <a:buNone/>
              <a:defRPr sz="2667"/>
            </a:lvl4pPr>
            <a:lvl5pPr lvl="4">
              <a:buNone/>
              <a:defRPr sz="2667"/>
            </a:lvl5pPr>
            <a:lvl6pPr lvl="5">
              <a:buNone/>
              <a:defRPr sz="2667"/>
            </a:lvl6pPr>
            <a:lvl7pPr lvl="6">
              <a:buNone/>
              <a:defRPr sz="2667"/>
            </a:lvl7pPr>
            <a:lvl8pPr lvl="7">
              <a:buNone/>
              <a:defRPr sz="2667"/>
            </a:lvl8pPr>
            <a:lvl9pPr lvl="8">
              <a:buNone/>
              <a:defRPr sz="2667"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>
            <a:spLocks noGrp="1"/>
          </p:cNvSpPr>
          <p:nvPr>
            <p:ph type="title"/>
          </p:nvPr>
        </p:nvSpPr>
        <p:spPr>
          <a:xfrm>
            <a:off x="831200" y="5735600"/>
            <a:ext cx="22721400" cy="2244900"/>
          </a:xfrm>
          <a:prstGeom prst="rect">
            <a:avLst/>
          </a:prstGeom>
        </p:spPr>
        <p:txBody>
          <a:bodyPr spcFirstLastPara="1" wrap="square" lIns="243775" tIns="243775" rIns="243775" bIns="243775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1pPr>
            <a:lvl2pPr lvl="1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2pPr>
            <a:lvl3pPr lvl="2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3pPr>
            <a:lvl4pPr lvl="3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4pPr>
            <a:lvl5pPr lvl="4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5pPr>
            <a:lvl6pPr lvl="5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6pPr>
            <a:lvl7pPr lvl="6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7pPr>
            <a:lvl8pPr lvl="7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8pPr>
            <a:lvl9pPr lvl="8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9pPr>
          </a:lstStyle>
          <a:p>
            <a:endParaRPr/>
          </a:p>
        </p:txBody>
      </p:sp>
      <p:sp>
        <p:nvSpPr>
          <p:cNvPr id="15" name="Google Shape;15;p3"/>
          <p:cNvSpPr txBox="1">
            <a:spLocks noGrp="1"/>
          </p:cNvSpPr>
          <p:nvPr>
            <p:ph type="sldNum" idx="12"/>
          </p:nvPr>
        </p:nvSpPr>
        <p:spPr>
          <a:xfrm>
            <a:off x="22593221" y="12435245"/>
            <a:ext cx="1463100" cy="1049400"/>
          </a:xfrm>
          <a:prstGeom prst="rect">
            <a:avLst/>
          </a:prstGeom>
        </p:spPr>
        <p:txBody>
          <a:bodyPr spcFirstLastPara="1" wrap="square" lIns="243775" tIns="243775" rIns="243775" bIns="243775" anchor="ctr" anchorCtr="0">
            <a:normAutofit/>
          </a:bodyPr>
          <a:lstStyle>
            <a:lvl1pPr lvl="0">
              <a:buNone/>
              <a:defRPr sz="2667"/>
            </a:lvl1pPr>
            <a:lvl2pPr lvl="1">
              <a:buNone/>
              <a:defRPr sz="2667"/>
            </a:lvl2pPr>
            <a:lvl3pPr lvl="2">
              <a:buNone/>
              <a:defRPr sz="2667"/>
            </a:lvl3pPr>
            <a:lvl4pPr lvl="3">
              <a:buNone/>
              <a:defRPr sz="2667"/>
            </a:lvl4pPr>
            <a:lvl5pPr lvl="4">
              <a:buNone/>
              <a:defRPr sz="2667"/>
            </a:lvl5pPr>
            <a:lvl6pPr lvl="5">
              <a:buNone/>
              <a:defRPr sz="2667"/>
            </a:lvl6pPr>
            <a:lvl7pPr lvl="6">
              <a:buNone/>
              <a:defRPr sz="2667"/>
            </a:lvl7pPr>
            <a:lvl8pPr lvl="7">
              <a:buNone/>
              <a:defRPr sz="2667"/>
            </a:lvl8pPr>
            <a:lvl9pPr lvl="8">
              <a:buNone/>
              <a:defRPr sz="2667"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831200" y="1186733"/>
            <a:ext cx="22721400" cy="1527000"/>
          </a:xfrm>
          <a:prstGeom prst="rect">
            <a:avLst/>
          </a:prstGeom>
        </p:spPr>
        <p:txBody>
          <a:bodyPr spcFirstLastPara="1" wrap="square" lIns="243775" tIns="243775" rIns="243775" bIns="24377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7467"/>
              <a:buNone/>
              <a:defRPr sz="7467"/>
            </a:lvl1pPr>
            <a:lvl2pPr lvl="1">
              <a:spcBef>
                <a:spcPts val="0"/>
              </a:spcBef>
              <a:spcAft>
                <a:spcPts val="0"/>
              </a:spcAft>
              <a:buSzPts val="7467"/>
              <a:buNone/>
              <a:defRPr sz="7467"/>
            </a:lvl2pPr>
            <a:lvl3pPr lvl="2">
              <a:spcBef>
                <a:spcPts val="0"/>
              </a:spcBef>
              <a:spcAft>
                <a:spcPts val="0"/>
              </a:spcAft>
              <a:buSzPts val="7467"/>
              <a:buNone/>
              <a:defRPr sz="7467"/>
            </a:lvl3pPr>
            <a:lvl4pPr lvl="3">
              <a:spcBef>
                <a:spcPts val="0"/>
              </a:spcBef>
              <a:spcAft>
                <a:spcPts val="0"/>
              </a:spcAft>
              <a:buSzPts val="7467"/>
              <a:buNone/>
              <a:defRPr sz="7467"/>
            </a:lvl4pPr>
            <a:lvl5pPr lvl="4">
              <a:spcBef>
                <a:spcPts val="0"/>
              </a:spcBef>
              <a:spcAft>
                <a:spcPts val="0"/>
              </a:spcAft>
              <a:buSzPts val="7467"/>
              <a:buNone/>
              <a:defRPr sz="7467"/>
            </a:lvl5pPr>
            <a:lvl6pPr lvl="5">
              <a:spcBef>
                <a:spcPts val="0"/>
              </a:spcBef>
              <a:spcAft>
                <a:spcPts val="0"/>
              </a:spcAft>
              <a:buSzPts val="7467"/>
              <a:buNone/>
              <a:defRPr sz="7467"/>
            </a:lvl6pPr>
            <a:lvl7pPr lvl="6">
              <a:spcBef>
                <a:spcPts val="0"/>
              </a:spcBef>
              <a:spcAft>
                <a:spcPts val="0"/>
              </a:spcAft>
              <a:buSzPts val="7467"/>
              <a:buNone/>
              <a:defRPr sz="7467"/>
            </a:lvl7pPr>
            <a:lvl8pPr lvl="7">
              <a:spcBef>
                <a:spcPts val="0"/>
              </a:spcBef>
              <a:spcAft>
                <a:spcPts val="0"/>
              </a:spcAft>
              <a:buSzPts val="7467"/>
              <a:buNone/>
              <a:defRPr sz="7467"/>
            </a:lvl8pPr>
            <a:lvl9pPr lvl="8">
              <a:spcBef>
                <a:spcPts val="0"/>
              </a:spcBef>
              <a:spcAft>
                <a:spcPts val="0"/>
              </a:spcAft>
              <a:buSzPts val="7467"/>
              <a:buNone/>
              <a:defRPr sz="7467"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831200" y="3073267"/>
            <a:ext cx="22721400" cy="9110400"/>
          </a:xfrm>
          <a:prstGeom prst="rect">
            <a:avLst/>
          </a:prstGeom>
        </p:spPr>
        <p:txBody>
          <a:bodyPr spcFirstLastPara="1" wrap="square" lIns="243775" tIns="243775" rIns="243775" bIns="243775" anchor="t" anchorCtr="0">
            <a:normAutofit/>
          </a:bodyPr>
          <a:lstStyle>
            <a:lvl1pPr marL="457200" lvl="0" indent="-533400">
              <a:spcBef>
                <a:spcPts val="0"/>
              </a:spcBef>
              <a:spcAft>
                <a:spcPts val="0"/>
              </a:spcAft>
              <a:buSzPts val="4800"/>
              <a:buChar char="●"/>
              <a:defRPr sz="4800"/>
            </a:lvl1pPr>
            <a:lvl2pPr marL="914400" lvl="1" indent="-465666">
              <a:spcBef>
                <a:spcPts val="0"/>
              </a:spcBef>
              <a:spcAft>
                <a:spcPts val="0"/>
              </a:spcAft>
              <a:buSzPts val="3733"/>
              <a:buChar char="○"/>
              <a:defRPr sz="3733"/>
            </a:lvl2pPr>
            <a:lvl3pPr marL="1371600" lvl="2" indent="-465666">
              <a:spcBef>
                <a:spcPts val="0"/>
              </a:spcBef>
              <a:spcAft>
                <a:spcPts val="0"/>
              </a:spcAft>
              <a:buSzPts val="3733"/>
              <a:buChar char="■"/>
              <a:defRPr sz="3733"/>
            </a:lvl3pPr>
            <a:lvl4pPr marL="1828800" lvl="3" indent="-465666">
              <a:spcBef>
                <a:spcPts val="0"/>
              </a:spcBef>
              <a:spcAft>
                <a:spcPts val="0"/>
              </a:spcAft>
              <a:buSzPts val="3733"/>
              <a:buChar char="●"/>
              <a:defRPr sz="3733"/>
            </a:lvl4pPr>
            <a:lvl5pPr marL="2286000" lvl="4" indent="-465667">
              <a:spcBef>
                <a:spcPts val="0"/>
              </a:spcBef>
              <a:spcAft>
                <a:spcPts val="0"/>
              </a:spcAft>
              <a:buSzPts val="3733"/>
              <a:buChar char="○"/>
              <a:defRPr sz="3733"/>
            </a:lvl5pPr>
            <a:lvl6pPr marL="2743200" lvl="5" indent="-465667">
              <a:spcBef>
                <a:spcPts val="0"/>
              </a:spcBef>
              <a:spcAft>
                <a:spcPts val="0"/>
              </a:spcAft>
              <a:buSzPts val="3733"/>
              <a:buChar char="■"/>
              <a:defRPr sz="3733"/>
            </a:lvl6pPr>
            <a:lvl7pPr marL="3200400" lvl="6" indent="-465667">
              <a:spcBef>
                <a:spcPts val="0"/>
              </a:spcBef>
              <a:spcAft>
                <a:spcPts val="0"/>
              </a:spcAft>
              <a:buSzPts val="3733"/>
              <a:buChar char="●"/>
              <a:defRPr sz="3733"/>
            </a:lvl7pPr>
            <a:lvl8pPr marL="3657600" lvl="7" indent="-465667">
              <a:spcBef>
                <a:spcPts val="0"/>
              </a:spcBef>
              <a:spcAft>
                <a:spcPts val="0"/>
              </a:spcAft>
              <a:buSzPts val="3733"/>
              <a:buChar char="○"/>
              <a:defRPr sz="3733"/>
            </a:lvl8pPr>
            <a:lvl9pPr marL="4114800" lvl="8" indent="-465667">
              <a:spcBef>
                <a:spcPts val="0"/>
              </a:spcBef>
              <a:spcAft>
                <a:spcPts val="0"/>
              </a:spcAft>
              <a:buSzPts val="3733"/>
              <a:buChar char="■"/>
              <a:defRPr sz="3733"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22593221" y="12435245"/>
            <a:ext cx="1463100" cy="1049400"/>
          </a:xfrm>
          <a:prstGeom prst="rect">
            <a:avLst/>
          </a:prstGeom>
        </p:spPr>
        <p:txBody>
          <a:bodyPr spcFirstLastPara="1" wrap="square" lIns="243775" tIns="243775" rIns="243775" bIns="243775" anchor="ctr" anchorCtr="0">
            <a:normAutofit/>
          </a:bodyPr>
          <a:lstStyle>
            <a:lvl1pPr lvl="0">
              <a:buNone/>
              <a:defRPr sz="2667"/>
            </a:lvl1pPr>
            <a:lvl2pPr lvl="1">
              <a:buNone/>
              <a:defRPr sz="2667"/>
            </a:lvl2pPr>
            <a:lvl3pPr lvl="2">
              <a:buNone/>
              <a:defRPr sz="2667"/>
            </a:lvl3pPr>
            <a:lvl4pPr lvl="3">
              <a:buNone/>
              <a:defRPr sz="2667"/>
            </a:lvl4pPr>
            <a:lvl5pPr lvl="4">
              <a:buNone/>
              <a:defRPr sz="2667"/>
            </a:lvl5pPr>
            <a:lvl6pPr lvl="5">
              <a:buNone/>
              <a:defRPr sz="2667"/>
            </a:lvl6pPr>
            <a:lvl7pPr lvl="6">
              <a:buNone/>
              <a:defRPr sz="2667"/>
            </a:lvl7pPr>
            <a:lvl8pPr lvl="7">
              <a:buNone/>
              <a:defRPr sz="2667"/>
            </a:lvl8pPr>
            <a:lvl9pPr lvl="8">
              <a:buNone/>
              <a:defRPr sz="2667"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>
            <a:spLocks noGrp="1"/>
          </p:cNvSpPr>
          <p:nvPr>
            <p:ph type="title"/>
          </p:nvPr>
        </p:nvSpPr>
        <p:spPr>
          <a:xfrm>
            <a:off x="831200" y="1186733"/>
            <a:ext cx="22721400" cy="1527000"/>
          </a:xfrm>
          <a:prstGeom prst="rect">
            <a:avLst/>
          </a:prstGeom>
        </p:spPr>
        <p:txBody>
          <a:bodyPr spcFirstLastPara="1" wrap="square" lIns="243775" tIns="243775" rIns="243775" bIns="24377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7467"/>
              <a:buNone/>
              <a:defRPr sz="7467"/>
            </a:lvl1pPr>
            <a:lvl2pPr lvl="1">
              <a:spcBef>
                <a:spcPts val="0"/>
              </a:spcBef>
              <a:spcAft>
                <a:spcPts val="0"/>
              </a:spcAft>
              <a:buSzPts val="7467"/>
              <a:buNone/>
              <a:defRPr sz="7467"/>
            </a:lvl2pPr>
            <a:lvl3pPr lvl="2">
              <a:spcBef>
                <a:spcPts val="0"/>
              </a:spcBef>
              <a:spcAft>
                <a:spcPts val="0"/>
              </a:spcAft>
              <a:buSzPts val="7467"/>
              <a:buNone/>
              <a:defRPr sz="7467"/>
            </a:lvl3pPr>
            <a:lvl4pPr lvl="3">
              <a:spcBef>
                <a:spcPts val="0"/>
              </a:spcBef>
              <a:spcAft>
                <a:spcPts val="0"/>
              </a:spcAft>
              <a:buSzPts val="7467"/>
              <a:buNone/>
              <a:defRPr sz="7467"/>
            </a:lvl4pPr>
            <a:lvl5pPr lvl="4">
              <a:spcBef>
                <a:spcPts val="0"/>
              </a:spcBef>
              <a:spcAft>
                <a:spcPts val="0"/>
              </a:spcAft>
              <a:buSzPts val="7467"/>
              <a:buNone/>
              <a:defRPr sz="7467"/>
            </a:lvl5pPr>
            <a:lvl6pPr lvl="5">
              <a:spcBef>
                <a:spcPts val="0"/>
              </a:spcBef>
              <a:spcAft>
                <a:spcPts val="0"/>
              </a:spcAft>
              <a:buSzPts val="7467"/>
              <a:buNone/>
              <a:defRPr sz="7467"/>
            </a:lvl6pPr>
            <a:lvl7pPr lvl="6">
              <a:spcBef>
                <a:spcPts val="0"/>
              </a:spcBef>
              <a:spcAft>
                <a:spcPts val="0"/>
              </a:spcAft>
              <a:buSzPts val="7467"/>
              <a:buNone/>
              <a:defRPr sz="7467"/>
            </a:lvl7pPr>
            <a:lvl8pPr lvl="7">
              <a:spcBef>
                <a:spcPts val="0"/>
              </a:spcBef>
              <a:spcAft>
                <a:spcPts val="0"/>
              </a:spcAft>
              <a:buSzPts val="7467"/>
              <a:buNone/>
              <a:defRPr sz="7467"/>
            </a:lvl8pPr>
            <a:lvl9pPr lvl="8">
              <a:spcBef>
                <a:spcPts val="0"/>
              </a:spcBef>
              <a:spcAft>
                <a:spcPts val="0"/>
              </a:spcAft>
              <a:buSzPts val="7467"/>
              <a:buNone/>
              <a:defRPr sz="7467"/>
            </a:lvl9pPr>
          </a:lstStyle>
          <a:p>
            <a:endParaRPr/>
          </a:p>
        </p:txBody>
      </p:sp>
      <p:sp>
        <p:nvSpPr>
          <p:cNvPr id="22" name="Google Shape;22;p5"/>
          <p:cNvSpPr txBox="1">
            <a:spLocks noGrp="1"/>
          </p:cNvSpPr>
          <p:nvPr>
            <p:ph type="body" idx="1"/>
          </p:nvPr>
        </p:nvSpPr>
        <p:spPr>
          <a:xfrm>
            <a:off x="831200" y="3073267"/>
            <a:ext cx="10666500" cy="9110400"/>
          </a:xfrm>
          <a:prstGeom prst="rect">
            <a:avLst/>
          </a:prstGeom>
        </p:spPr>
        <p:txBody>
          <a:bodyPr spcFirstLastPara="1" wrap="square" lIns="243775" tIns="243775" rIns="243775" bIns="243775" anchor="t" anchorCtr="0">
            <a:normAutofit/>
          </a:bodyPr>
          <a:lstStyle>
            <a:lvl1pPr marL="457200" lvl="0" indent="-465666">
              <a:spcBef>
                <a:spcPts val="0"/>
              </a:spcBef>
              <a:spcAft>
                <a:spcPts val="0"/>
              </a:spcAft>
              <a:buSzPts val="3733"/>
              <a:buChar char="●"/>
              <a:defRPr sz="3733"/>
            </a:lvl1pPr>
            <a:lvl2pPr marL="914400" lvl="1" indent="-431800">
              <a:spcBef>
                <a:spcPts val="0"/>
              </a:spcBef>
              <a:spcAft>
                <a:spcPts val="0"/>
              </a:spcAft>
              <a:buSzPts val="3200"/>
              <a:buChar char="○"/>
              <a:defRPr sz="3200"/>
            </a:lvl2pPr>
            <a:lvl3pPr marL="1371600" lvl="2" indent="-431800">
              <a:spcBef>
                <a:spcPts val="0"/>
              </a:spcBef>
              <a:spcAft>
                <a:spcPts val="0"/>
              </a:spcAft>
              <a:buSzPts val="3200"/>
              <a:buChar char="■"/>
              <a:defRPr sz="3200"/>
            </a:lvl3pPr>
            <a:lvl4pPr marL="1828800" lvl="3" indent="-431800">
              <a:spcBef>
                <a:spcPts val="0"/>
              </a:spcBef>
              <a:spcAft>
                <a:spcPts val="0"/>
              </a:spcAft>
              <a:buSzPts val="3200"/>
              <a:buChar char="●"/>
              <a:defRPr sz="3200"/>
            </a:lvl4pPr>
            <a:lvl5pPr marL="2286000" lvl="4" indent="-431800">
              <a:spcBef>
                <a:spcPts val="0"/>
              </a:spcBef>
              <a:spcAft>
                <a:spcPts val="0"/>
              </a:spcAft>
              <a:buSzPts val="3200"/>
              <a:buChar char="○"/>
              <a:defRPr sz="3200"/>
            </a:lvl5pPr>
            <a:lvl6pPr marL="2743200" lvl="5" indent="-431800">
              <a:spcBef>
                <a:spcPts val="0"/>
              </a:spcBef>
              <a:spcAft>
                <a:spcPts val="0"/>
              </a:spcAft>
              <a:buSzPts val="3200"/>
              <a:buChar char="■"/>
              <a:defRPr sz="3200"/>
            </a:lvl6pPr>
            <a:lvl7pPr marL="3200400" lvl="6" indent="-431800">
              <a:spcBef>
                <a:spcPts val="0"/>
              </a:spcBef>
              <a:spcAft>
                <a:spcPts val="0"/>
              </a:spcAft>
              <a:buSzPts val="3200"/>
              <a:buChar char="●"/>
              <a:defRPr sz="3200"/>
            </a:lvl7pPr>
            <a:lvl8pPr marL="3657600" lvl="7" indent="-431800">
              <a:spcBef>
                <a:spcPts val="0"/>
              </a:spcBef>
              <a:spcAft>
                <a:spcPts val="0"/>
              </a:spcAft>
              <a:buSzPts val="3200"/>
              <a:buChar char="○"/>
              <a:defRPr sz="3200"/>
            </a:lvl8pPr>
            <a:lvl9pPr marL="4114800" lvl="8" indent="-431800">
              <a:spcBef>
                <a:spcPts val="0"/>
              </a:spcBef>
              <a:spcAft>
                <a:spcPts val="0"/>
              </a:spcAft>
              <a:buSzPts val="3200"/>
              <a:buChar char="■"/>
              <a:defRPr sz="3200"/>
            </a:lvl9pPr>
          </a:lstStyle>
          <a:p>
            <a:endParaRPr/>
          </a:p>
        </p:txBody>
      </p:sp>
      <p:sp>
        <p:nvSpPr>
          <p:cNvPr id="23" name="Google Shape;23;p5"/>
          <p:cNvSpPr txBox="1">
            <a:spLocks noGrp="1"/>
          </p:cNvSpPr>
          <p:nvPr>
            <p:ph type="body" idx="2"/>
          </p:nvPr>
        </p:nvSpPr>
        <p:spPr>
          <a:xfrm>
            <a:off x="12886400" y="3073267"/>
            <a:ext cx="10666500" cy="9110400"/>
          </a:xfrm>
          <a:prstGeom prst="rect">
            <a:avLst/>
          </a:prstGeom>
        </p:spPr>
        <p:txBody>
          <a:bodyPr spcFirstLastPara="1" wrap="square" lIns="243775" tIns="243775" rIns="243775" bIns="243775" anchor="t" anchorCtr="0">
            <a:normAutofit/>
          </a:bodyPr>
          <a:lstStyle>
            <a:lvl1pPr marL="457200" lvl="0" indent="-465666">
              <a:spcBef>
                <a:spcPts val="0"/>
              </a:spcBef>
              <a:spcAft>
                <a:spcPts val="0"/>
              </a:spcAft>
              <a:buSzPts val="3733"/>
              <a:buChar char="●"/>
              <a:defRPr sz="3733"/>
            </a:lvl1pPr>
            <a:lvl2pPr marL="914400" lvl="1" indent="-431800">
              <a:spcBef>
                <a:spcPts val="0"/>
              </a:spcBef>
              <a:spcAft>
                <a:spcPts val="0"/>
              </a:spcAft>
              <a:buSzPts val="3200"/>
              <a:buChar char="○"/>
              <a:defRPr sz="3200"/>
            </a:lvl2pPr>
            <a:lvl3pPr marL="1371600" lvl="2" indent="-431800">
              <a:spcBef>
                <a:spcPts val="0"/>
              </a:spcBef>
              <a:spcAft>
                <a:spcPts val="0"/>
              </a:spcAft>
              <a:buSzPts val="3200"/>
              <a:buChar char="■"/>
              <a:defRPr sz="3200"/>
            </a:lvl3pPr>
            <a:lvl4pPr marL="1828800" lvl="3" indent="-431800">
              <a:spcBef>
                <a:spcPts val="0"/>
              </a:spcBef>
              <a:spcAft>
                <a:spcPts val="0"/>
              </a:spcAft>
              <a:buSzPts val="3200"/>
              <a:buChar char="●"/>
              <a:defRPr sz="3200"/>
            </a:lvl4pPr>
            <a:lvl5pPr marL="2286000" lvl="4" indent="-431800">
              <a:spcBef>
                <a:spcPts val="0"/>
              </a:spcBef>
              <a:spcAft>
                <a:spcPts val="0"/>
              </a:spcAft>
              <a:buSzPts val="3200"/>
              <a:buChar char="○"/>
              <a:defRPr sz="3200"/>
            </a:lvl5pPr>
            <a:lvl6pPr marL="2743200" lvl="5" indent="-431800">
              <a:spcBef>
                <a:spcPts val="0"/>
              </a:spcBef>
              <a:spcAft>
                <a:spcPts val="0"/>
              </a:spcAft>
              <a:buSzPts val="3200"/>
              <a:buChar char="■"/>
              <a:defRPr sz="3200"/>
            </a:lvl6pPr>
            <a:lvl7pPr marL="3200400" lvl="6" indent="-431800">
              <a:spcBef>
                <a:spcPts val="0"/>
              </a:spcBef>
              <a:spcAft>
                <a:spcPts val="0"/>
              </a:spcAft>
              <a:buSzPts val="3200"/>
              <a:buChar char="●"/>
              <a:defRPr sz="3200"/>
            </a:lvl7pPr>
            <a:lvl8pPr marL="3657600" lvl="7" indent="-431800">
              <a:spcBef>
                <a:spcPts val="0"/>
              </a:spcBef>
              <a:spcAft>
                <a:spcPts val="0"/>
              </a:spcAft>
              <a:buSzPts val="3200"/>
              <a:buChar char="○"/>
              <a:defRPr sz="3200"/>
            </a:lvl8pPr>
            <a:lvl9pPr marL="4114800" lvl="8" indent="-431800">
              <a:spcBef>
                <a:spcPts val="0"/>
              </a:spcBef>
              <a:spcAft>
                <a:spcPts val="0"/>
              </a:spcAft>
              <a:buSzPts val="3200"/>
              <a:buChar char="■"/>
              <a:defRPr sz="3200"/>
            </a:lvl9pPr>
          </a:lstStyle>
          <a:p>
            <a:endParaRPr/>
          </a:p>
        </p:txBody>
      </p:sp>
      <p:sp>
        <p:nvSpPr>
          <p:cNvPr id="24" name="Google Shape;24;p5"/>
          <p:cNvSpPr txBox="1">
            <a:spLocks noGrp="1"/>
          </p:cNvSpPr>
          <p:nvPr>
            <p:ph type="sldNum" idx="12"/>
          </p:nvPr>
        </p:nvSpPr>
        <p:spPr>
          <a:xfrm>
            <a:off x="22593221" y="12435245"/>
            <a:ext cx="1463100" cy="1049400"/>
          </a:xfrm>
          <a:prstGeom prst="rect">
            <a:avLst/>
          </a:prstGeom>
        </p:spPr>
        <p:txBody>
          <a:bodyPr spcFirstLastPara="1" wrap="square" lIns="243775" tIns="243775" rIns="243775" bIns="243775" anchor="ctr" anchorCtr="0">
            <a:normAutofit/>
          </a:bodyPr>
          <a:lstStyle>
            <a:lvl1pPr lvl="0">
              <a:buNone/>
              <a:defRPr sz="2667"/>
            </a:lvl1pPr>
            <a:lvl2pPr lvl="1">
              <a:buNone/>
              <a:defRPr sz="2667"/>
            </a:lvl2pPr>
            <a:lvl3pPr lvl="2">
              <a:buNone/>
              <a:defRPr sz="2667"/>
            </a:lvl3pPr>
            <a:lvl4pPr lvl="3">
              <a:buNone/>
              <a:defRPr sz="2667"/>
            </a:lvl4pPr>
            <a:lvl5pPr lvl="4">
              <a:buNone/>
              <a:defRPr sz="2667"/>
            </a:lvl5pPr>
            <a:lvl6pPr lvl="5">
              <a:buNone/>
              <a:defRPr sz="2667"/>
            </a:lvl6pPr>
            <a:lvl7pPr lvl="6">
              <a:buNone/>
              <a:defRPr sz="2667"/>
            </a:lvl7pPr>
            <a:lvl8pPr lvl="7">
              <a:buNone/>
              <a:defRPr sz="2667"/>
            </a:lvl8pPr>
            <a:lvl9pPr lvl="8">
              <a:buNone/>
              <a:defRPr sz="2667"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>
            <a:spLocks noGrp="1"/>
          </p:cNvSpPr>
          <p:nvPr>
            <p:ph type="title"/>
          </p:nvPr>
        </p:nvSpPr>
        <p:spPr>
          <a:xfrm>
            <a:off x="831200" y="1186733"/>
            <a:ext cx="22721400" cy="1527000"/>
          </a:xfrm>
          <a:prstGeom prst="rect">
            <a:avLst/>
          </a:prstGeom>
        </p:spPr>
        <p:txBody>
          <a:bodyPr spcFirstLastPara="1" wrap="square" lIns="243775" tIns="243775" rIns="243775" bIns="24377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7467"/>
              <a:buNone/>
              <a:defRPr sz="7467"/>
            </a:lvl1pPr>
            <a:lvl2pPr lvl="1">
              <a:spcBef>
                <a:spcPts val="0"/>
              </a:spcBef>
              <a:spcAft>
                <a:spcPts val="0"/>
              </a:spcAft>
              <a:buSzPts val="7467"/>
              <a:buNone/>
              <a:defRPr sz="7467"/>
            </a:lvl2pPr>
            <a:lvl3pPr lvl="2">
              <a:spcBef>
                <a:spcPts val="0"/>
              </a:spcBef>
              <a:spcAft>
                <a:spcPts val="0"/>
              </a:spcAft>
              <a:buSzPts val="7467"/>
              <a:buNone/>
              <a:defRPr sz="7467"/>
            </a:lvl3pPr>
            <a:lvl4pPr lvl="3">
              <a:spcBef>
                <a:spcPts val="0"/>
              </a:spcBef>
              <a:spcAft>
                <a:spcPts val="0"/>
              </a:spcAft>
              <a:buSzPts val="7467"/>
              <a:buNone/>
              <a:defRPr sz="7467"/>
            </a:lvl4pPr>
            <a:lvl5pPr lvl="4">
              <a:spcBef>
                <a:spcPts val="0"/>
              </a:spcBef>
              <a:spcAft>
                <a:spcPts val="0"/>
              </a:spcAft>
              <a:buSzPts val="7467"/>
              <a:buNone/>
              <a:defRPr sz="7467"/>
            </a:lvl5pPr>
            <a:lvl6pPr lvl="5">
              <a:spcBef>
                <a:spcPts val="0"/>
              </a:spcBef>
              <a:spcAft>
                <a:spcPts val="0"/>
              </a:spcAft>
              <a:buSzPts val="7467"/>
              <a:buNone/>
              <a:defRPr sz="7467"/>
            </a:lvl6pPr>
            <a:lvl7pPr lvl="6">
              <a:spcBef>
                <a:spcPts val="0"/>
              </a:spcBef>
              <a:spcAft>
                <a:spcPts val="0"/>
              </a:spcAft>
              <a:buSzPts val="7467"/>
              <a:buNone/>
              <a:defRPr sz="7467"/>
            </a:lvl7pPr>
            <a:lvl8pPr lvl="7">
              <a:spcBef>
                <a:spcPts val="0"/>
              </a:spcBef>
              <a:spcAft>
                <a:spcPts val="0"/>
              </a:spcAft>
              <a:buSzPts val="7467"/>
              <a:buNone/>
              <a:defRPr sz="7467"/>
            </a:lvl8pPr>
            <a:lvl9pPr lvl="8">
              <a:spcBef>
                <a:spcPts val="0"/>
              </a:spcBef>
              <a:spcAft>
                <a:spcPts val="0"/>
              </a:spcAft>
              <a:buSzPts val="7467"/>
              <a:buNone/>
              <a:defRPr sz="7467"/>
            </a:lvl9pPr>
          </a:lstStyle>
          <a:p>
            <a:endParaRPr/>
          </a:p>
        </p:txBody>
      </p:sp>
      <p:sp>
        <p:nvSpPr>
          <p:cNvPr id="27" name="Google Shape;27;p6"/>
          <p:cNvSpPr txBox="1">
            <a:spLocks noGrp="1"/>
          </p:cNvSpPr>
          <p:nvPr>
            <p:ph type="sldNum" idx="12"/>
          </p:nvPr>
        </p:nvSpPr>
        <p:spPr>
          <a:xfrm>
            <a:off x="22593221" y="12435245"/>
            <a:ext cx="1463100" cy="1049400"/>
          </a:xfrm>
          <a:prstGeom prst="rect">
            <a:avLst/>
          </a:prstGeom>
        </p:spPr>
        <p:txBody>
          <a:bodyPr spcFirstLastPara="1" wrap="square" lIns="243775" tIns="243775" rIns="243775" bIns="243775" anchor="ctr" anchorCtr="0">
            <a:normAutofit/>
          </a:bodyPr>
          <a:lstStyle>
            <a:lvl1pPr lvl="0">
              <a:buNone/>
              <a:defRPr sz="2667"/>
            </a:lvl1pPr>
            <a:lvl2pPr lvl="1">
              <a:buNone/>
              <a:defRPr sz="2667"/>
            </a:lvl2pPr>
            <a:lvl3pPr lvl="2">
              <a:buNone/>
              <a:defRPr sz="2667"/>
            </a:lvl3pPr>
            <a:lvl4pPr lvl="3">
              <a:buNone/>
              <a:defRPr sz="2667"/>
            </a:lvl4pPr>
            <a:lvl5pPr lvl="4">
              <a:buNone/>
              <a:defRPr sz="2667"/>
            </a:lvl5pPr>
            <a:lvl6pPr lvl="5">
              <a:buNone/>
              <a:defRPr sz="2667"/>
            </a:lvl6pPr>
            <a:lvl7pPr lvl="6">
              <a:buNone/>
              <a:defRPr sz="2667"/>
            </a:lvl7pPr>
            <a:lvl8pPr lvl="7">
              <a:buNone/>
              <a:defRPr sz="2667"/>
            </a:lvl8pPr>
            <a:lvl9pPr lvl="8">
              <a:buNone/>
              <a:defRPr sz="2667"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>
            <a:spLocks noGrp="1"/>
          </p:cNvSpPr>
          <p:nvPr>
            <p:ph type="title"/>
          </p:nvPr>
        </p:nvSpPr>
        <p:spPr>
          <a:xfrm>
            <a:off x="831200" y="1481600"/>
            <a:ext cx="7488300" cy="2015400"/>
          </a:xfrm>
          <a:prstGeom prst="rect">
            <a:avLst/>
          </a:prstGeom>
        </p:spPr>
        <p:txBody>
          <a:bodyPr spcFirstLastPara="1" wrap="square" lIns="243775" tIns="243775" rIns="243775" bIns="243775" anchor="b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6400"/>
              <a:buNone/>
              <a:defRPr sz="6400"/>
            </a:lvl1pPr>
            <a:lvl2pPr lvl="1">
              <a:spcBef>
                <a:spcPts val="0"/>
              </a:spcBef>
              <a:spcAft>
                <a:spcPts val="0"/>
              </a:spcAft>
              <a:buSzPts val="6400"/>
              <a:buNone/>
              <a:defRPr sz="6400"/>
            </a:lvl2pPr>
            <a:lvl3pPr lvl="2">
              <a:spcBef>
                <a:spcPts val="0"/>
              </a:spcBef>
              <a:spcAft>
                <a:spcPts val="0"/>
              </a:spcAft>
              <a:buSzPts val="6400"/>
              <a:buNone/>
              <a:defRPr sz="6400"/>
            </a:lvl3pPr>
            <a:lvl4pPr lvl="3">
              <a:spcBef>
                <a:spcPts val="0"/>
              </a:spcBef>
              <a:spcAft>
                <a:spcPts val="0"/>
              </a:spcAft>
              <a:buSzPts val="6400"/>
              <a:buNone/>
              <a:defRPr sz="6400"/>
            </a:lvl4pPr>
            <a:lvl5pPr lvl="4">
              <a:spcBef>
                <a:spcPts val="0"/>
              </a:spcBef>
              <a:spcAft>
                <a:spcPts val="0"/>
              </a:spcAft>
              <a:buSzPts val="6400"/>
              <a:buNone/>
              <a:defRPr sz="6400"/>
            </a:lvl5pPr>
            <a:lvl6pPr lvl="5">
              <a:spcBef>
                <a:spcPts val="0"/>
              </a:spcBef>
              <a:spcAft>
                <a:spcPts val="0"/>
              </a:spcAft>
              <a:buSzPts val="6400"/>
              <a:buNone/>
              <a:defRPr sz="6400"/>
            </a:lvl6pPr>
            <a:lvl7pPr lvl="6">
              <a:spcBef>
                <a:spcPts val="0"/>
              </a:spcBef>
              <a:spcAft>
                <a:spcPts val="0"/>
              </a:spcAft>
              <a:buSzPts val="6400"/>
              <a:buNone/>
              <a:defRPr sz="6400"/>
            </a:lvl7pPr>
            <a:lvl8pPr lvl="7">
              <a:spcBef>
                <a:spcPts val="0"/>
              </a:spcBef>
              <a:spcAft>
                <a:spcPts val="0"/>
              </a:spcAft>
              <a:buSzPts val="6400"/>
              <a:buNone/>
              <a:defRPr sz="6400"/>
            </a:lvl8pPr>
            <a:lvl9pPr lvl="8">
              <a:spcBef>
                <a:spcPts val="0"/>
              </a:spcBef>
              <a:spcAft>
                <a:spcPts val="0"/>
              </a:spcAft>
              <a:buSzPts val="6400"/>
              <a:buNone/>
              <a:defRPr sz="6400"/>
            </a:lvl9pPr>
          </a:lstStyle>
          <a:p>
            <a:endParaRPr/>
          </a:p>
        </p:txBody>
      </p:sp>
      <p:sp>
        <p:nvSpPr>
          <p:cNvPr id="30" name="Google Shape;30;p7"/>
          <p:cNvSpPr txBox="1">
            <a:spLocks noGrp="1"/>
          </p:cNvSpPr>
          <p:nvPr>
            <p:ph type="body" idx="1"/>
          </p:nvPr>
        </p:nvSpPr>
        <p:spPr>
          <a:xfrm>
            <a:off x="831200" y="3705600"/>
            <a:ext cx="7488300" cy="8478900"/>
          </a:xfrm>
          <a:prstGeom prst="rect">
            <a:avLst/>
          </a:prstGeom>
        </p:spPr>
        <p:txBody>
          <a:bodyPr spcFirstLastPara="1" wrap="square" lIns="243775" tIns="243775" rIns="243775" bIns="243775" anchor="t" anchorCtr="0">
            <a:normAutofit/>
          </a:bodyPr>
          <a:lstStyle>
            <a:lvl1pPr marL="457200" lvl="0" indent="-431800">
              <a:spcBef>
                <a:spcPts val="0"/>
              </a:spcBef>
              <a:spcAft>
                <a:spcPts val="0"/>
              </a:spcAft>
              <a:buSzPts val="3200"/>
              <a:buChar char="●"/>
              <a:defRPr sz="3200"/>
            </a:lvl1pPr>
            <a:lvl2pPr marL="914400" lvl="1" indent="-431800">
              <a:spcBef>
                <a:spcPts val="0"/>
              </a:spcBef>
              <a:spcAft>
                <a:spcPts val="0"/>
              </a:spcAft>
              <a:buSzPts val="3200"/>
              <a:buChar char="○"/>
              <a:defRPr sz="3200"/>
            </a:lvl2pPr>
            <a:lvl3pPr marL="1371600" lvl="2" indent="-431800">
              <a:spcBef>
                <a:spcPts val="0"/>
              </a:spcBef>
              <a:spcAft>
                <a:spcPts val="0"/>
              </a:spcAft>
              <a:buSzPts val="3200"/>
              <a:buChar char="■"/>
              <a:defRPr sz="3200"/>
            </a:lvl3pPr>
            <a:lvl4pPr marL="1828800" lvl="3" indent="-431800">
              <a:spcBef>
                <a:spcPts val="0"/>
              </a:spcBef>
              <a:spcAft>
                <a:spcPts val="0"/>
              </a:spcAft>
              <a:buSzPts val="3200"/>
              <a:buChar char="●"/>
              <a:defRPr sz="3200"/>
            </a:lvl4pPr>
            <a:lvl5pPr marL="2286000" lvl="4" indent="-431800">
              <a:spcBef>
                <a:spcPts val="0"/>
              </a:spcBef>
              <a:spcAft>
                <a:spcPts val="0"/>
              </a:spcAft>
              <a:buSzPts val="3200"/>
              <a:buChar char="○"/>
              <a:defRPr sz="3200"/>
            </a:lvl5pPr>
            <a:lvl6pPr marL="2743200" lvl="5" indent="-431800">
              <a:spcBef>
                <a:spcPts val="0"/>
              </a:spcBef>
              <a:spcAft>
                <a:spcPts val="0"/>
              </a:spcAft>
              <a:buSzPts val="3200"/>
              <a:buChar char="■"/>
              <a:defRPr sz="3200"/>
            </a:lvl6pPr>
            <a:lvl7pPr marL="3200400" lvl="6" indent="-431800">
              <a:spcBef>
                <a:spcPts val="0"/>
              </a:spcBef>
              <a:spcAft>
                <a:spcPts val="0"/>
              </a:spcAft>
              <a:buSzPts val="3200"/>
              <a:buChar char="●"/>
              <a:defRPr sz="3200"/>
            </a:lvl7pPr>
            <a:lvl8pPr marL="3657600" lvl="7" indent="-431800">
              <a:spcBef>
                <a:spcPts val="0"/>
              </a:spcBef>
              <a:spcAft>
                <a:spcPts val="0"/>
              </a:spcAft>
              <a:buSzPts val="3200"/>
              <a:buChar char="○"/>
              <a:defRPr sz="3200"/>
            </a:lvl8pPr>
            <a:lvl9pPr marL="4114800" lvl="8" indent="-431800">
              <a:spcBef>
                <a:spcPts val="0"/>
              </a:spcBef>
              <a:spcAft>
                <a:spcPts val="0"/>
              </a:spcAft>
              <a:buSzPts val="3200"/>
              <a:buChar char="■"/>
              <a:defRPr sz="3200"/>
            </a:lvl9pPr>
          </a:lstStyle>
          <a:p>
            <a:endParaRPr/>
          </a:p>
        </p:txBody>
      </p:sp>
      <p:sp>
        <p:nvSpPr>
          <p:cNvPr id="31" name="Google Shape;31;p7"/>
          <p:cNvSpPr txBox="1">
            <a:spLocks noGrp="1"/>
          </p:cNvSpPr>
          <p:nvPr>
            <p:ph type="sldNum" idx="12"/>
          </p:nvPr>
        </p:nvSpPr>
        <p:spPr>
          <a:xfrm>
            <a:off x="22593221" y="12435245"/>
            <a:ext cx="1463100" cy="1049400"/>
          </a:xfrm>
          <a:prstGeom prst="rect">
            <a:avLst/>
          </a:prstGeom>
        </p:spPr>
        <p:txBody>
          <a:bodyPr spcFirstLastPara="1" wrap="square" lIns="243775" tIns="243775" rIns="243775" bIns="243775" anchor="ctr" anchorCtr="0">
            <a:normAutofit/>
          </a:bodyPr>
          <a:lstStyle>
            <a:lvl1pPr lvl="0">
              <a:buNone/>
              <a:defRPr sz="2667"/>
            </a:lvl1pPr>
            <a:lvl2pPr lvl="1">
              <a:buNone/>
              <a:defRPr sz="2667"/>
            </a:lvl2pPr>
            <a:lvl3pPr lvl="2">
              <a:buNone/>
              <a:defRPr sz="2667"/>
            </a:lvl3pPr>
            <a:lvl4pPr lvl="3">
              <a:buNone/>
              <a:defRPr sz="2667"/>
            </a:lvl4pPr>
            <a:lvl5pPr lvl="4">
              <a:buNone/>
              <a:defRPr sz="2667"/>
            </a:lvl5pPr>
            <a:lvl6pPr lvl="5">
              <a:buNone/>
              <a:defRPr sz="2667"/>
            </a:lvl6pPr>
            <a:lvl7pPr lvl="6">
              <a:buNone/>
              <a:defRPr sz="2667"/>
            </a:lvl7pPr>
            <a:lvl8pPr lvl="7">
              <a:buNone/>
              <a:defRPr sz="2667"/>
            </a:lvl8pPr>
            <a:lvl9pPr lvl="8">
              <a:buNone/>
              <a:defRPr sz="2667"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>
            <a:spLocks noGrp="1"/>
          </p:cNvSpPr>
          <p:nvPr>
            <p:ph type="title"/>
          </p:nvPr>
        </p:nvSpPr>
        <p:spPr>
          <a:xfrm>
            <a:off x="1307333" y="1200400"/>
            <a:ext cx="16981200" cy="10908900"/>
          </a:xfrm>
          <a:prstGeom prst="rect">
            <a:avLst/>
          </a:prstGeom>
        </p:spPr>
        <p:txBody>
          <a:bodyPr spcFirstLastPara="1" wrap="square" lIns="243775" tIns="243775" rIns="243775" bIns="243775" anchor="ctr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2800"/>
              <a:buNone/>
              <a:defRPr sz="12800"/>
            </a:lvl1pPr>
            <a:lvl2pPr lvl="1">
              <a:spcBef>
                <a:spcPts val="0"/>
              </a:spcBef>
              <a:spcAft>
                <a:spcPts val="0"/>
              </a:spcAft>
              <a:buSzPts val="12800"/>
              <a:buNone/>
              <a:defRPr sz="12800"/>
            </a:lvl2pPr>
            <a:lvl3pPr lvl="2">
              <a:spcBef>
                <a:spcPts val="0"/>
              </a:spcBef>
              <a:spcAft>
                <a:spcPts val="0"/>
              </a:spcAft>
              <a:buSzPts val="12800"/>
              <a:buNone/>
              <a:defRPr sz="12800"/>
            </a:lvl3pPr>
            <a:lvl4pPr lvl="3">
              <a:spcBef>
                <a:spcPts val="0"/>
              </a:spcBef>
              <a:spcAft>
                <a:spcPts val="0"/>
              </a:spcAft>
              <a:buSzPts val="12800"/>
              <a:buNone/>
              <a:defRPr sz="12800"/>
            </a:lvl4pPr>
            <a:lvl5pPr lvl="4">
              <a:spcBef>
                <a:spcPts val="0"/>
              </a:spcBef>
              <a:spcAft>
                <a:spcPts val="0"/>
              </a:spcAft>
              <a:buSzPts val="12800"/>
              <a:buNone/>
              <a:defRPr sz="12800"/>
            </a:lvl5pPr>
            <a:lvl6pPr lvl="5">
              <a:spcBef>
                <a:spcPts val="0"/>
              </a:spcBef>
              <a:spcAft>
                <a:spcPts val="0"/>
              </a:spcAft>
              <a:buSzPts val="12800"/>
              <a:buNone/>
              <a:defRPr sz="12800"/>
            </a:lvl6pPr>
            <a:lvl7pPr lvl="6">
              <a:spcBef>
                <a:spcPts val="0"/>
              </a:spcBef>
              <a:spcAft>
                <a:spcPts val="0"/>
              </a:spcAft>
              <a:buSzPts val="12800"/>
              <a:buNone/>
              <a:defRPr sz="12800"/>
            </a:lvl7pPr>
            <a:lvl8pPr lvl="7">
              <a:spcBef>
                <a:spcPts val="0"/>
              </a:spcBef>
              <a:spcAft>
                <a:spcPts val="0"/>
              </a:spcAft>
              <a:buSzPts val="12800"/>
              <a:buNone/>
              <a:defRPr sz="12800"/>
            </a:lvl8pPr>
            <a:lvl9pPr lvl="8">
              <a:spcBef>
                <a:spcPts val="0"/>
              </a:spcBef>
              <a:spcAft>
                <a:spcPts val="0"/>
              </a:spcAft>
              <a:buSzPts val="12800"/>
              <a:buNone/>
              <a:defRPr sz="12800"/>
            </a:lvl9pPr>
          </a:lstStyle>
          <a:p>
            <a:endParaRPr/>
          </a:p>
        </p:txBody>
      </p:sp>
      <p:sp>
        <p:nvSpPr>
          <p:cNvPr id="34" name="Google Shape;34;p8"/>
          <p:cNvSpPr txBox="1">
            <a:spLocks noGrp="1"/>
          </p:cNvSpPr>
          <p:nvPr>
            <p:ph type="sldNum" idx="12"/>
          </p:nvPr>
        </p:nvSpPr>
        <p:spPr>
          <a:xfrm>
            <a:off x="22593221" y="12435245"/>
            <a:ext cx="1463100" cy="1049400"/>
          </a:xfrm>
          <a:prstGeom prst="rect">
            <a:avLst/>
          </a:prstGeom>
        </p:spPr>
        <p:txBody>
          <a:bodyPr spcFirstLastPara="1" wrap="square" lIns="243775" tIns="243775" rIns="243775" bIns="243775" anchor="ctr" anchorCtr="0">
            <a:normAutofit/>
          </a:bodyPr>
          <a:lstStyle>
            <a:lvl1pPr lvl="0">
              <a:buNone/>
              <a:defRPr sz="2667"/>
            </a:lvl1pPr>
            <a:lvl2pPr lvl="1">
              <a:buNone/>
              <a:defRPr sz="2667"/>
            </a:lvl2pPr>
            <a:lvl3pPr lvl="2">
              <a:buNone/>
              <a:defRPr sz="2667"/>
            </a:lvl3pPr>
            <a:lvl4pPr lvl="3">
              <a:buNone/>
              <a:defRPr sz="2667"/>
            </a:lvl4pPr>
            <a:lvl5pPr lvl="4">
              <a:buNone/>
              <a:defRPr sz="2667"/>
            </a:lvl5pPr>
            <a:lvl6pPr lvl="5">
              <a:buNone/>
              <a:defRPr sz="2667"/>
            </a:lvl6pPr>
            <a:lvl7pPr lvl="6">
              <a:buNone/>
              <a:defRPr sz="2667"/>
            </a:lvl7pPr>
            <a:lvl8pPr lvl="7">
              <a:buNone/>
              <a:defRPr sz="2667"/>
            </a:lvl8pPr>
            <a:lvl9pPr lvl="8">
              <a:buNone/>
              <a:defRPr sz="2667"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12192000" y="-333"/>
            <a:ext cx="12192000" cy="137160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243775" tIns="243775" rIns="243775" bIns="24377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" name="Google Shape;37;p9"/>
          <p:cNvSpPr txBox="1">
            <a:spLocks noGrp="1"/>
          </p:cNvSpPr>
          <p:nvPr>
            <p:ph type="title"/>
          </p:nvPr>
        </p:nvSpPr>
        <p:spPr>
          <a:xfrm>
            <a:off x="708000" y="3288467"/>
            <a:ext cx="10786800" cy="3952500"/>
          </a:xfrm>
          <a:prstGeom prst="rect">
            <a:avLst/>
          </a:prstGeom>
        </p:spPr>
        <p:txBody>
          <a:bodyPr spcFirstLastPara="1" wrap="square" lIns="243775" tIns="243775" rIns="243775" bIns="24377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200"/>
              <a:buNone/>
              <a:defRPr sz="11200"/>
            </a:lvl1pPr>
            <a:lvl2pPr lvl="1" algn="ctr">
              <a:spcBef>
                <a:spcPts val="0"/>
              </a:spcBef>
              <a:spcAft>
                <a:spcPts val="0"/>
              </a:spcAft>
              <a:buSzPts val="11200"/>
              <a:buNone/>
              <a:defRPr sz="11200"/>
            </a:lvl2pPr>
            <a:lvl3pPr lvl="2" algn="ctr">
              <a:spcBef>
                <a:spcPts val="0"/>
              </a:spcBef>
              <a:spcAft>
                <a:spcPts val="0"/>
              </a:spcAft>
              <a:buSzPts val="11200"/>
              <a:buNone/>
              <a:defRPr sz="11200"/>
            </a:lvl3pPr>
            <a:lvl4pPr lvl="3" algn="ctr">
              <a:spcBef>
                <a:spcPts val="0"/>
              </a:spcBef>
              <a:spcAft>
                <a:spcPts val="0"/>
              </a:spcAft>
              <a:buSzPts val="11200"/>
              <a:buNone/>
              <a:defRPr sz="11200"/>
            </a:lvl4pPr>
            <a:lvl5pPr lvl="4" algn="ctr">
              <a:spcBef>
                <a:spcPts val="0"/>
              </a:spcBef>
              <a:spcAft>
                <a:spcPts val="0"/>
              </a:spcAft>
              <a:buSzPts val="11200"/>
              <a:buNone/>
              <a:defRPr sz="11200"/>
            </a:lvl5pPr>
            <a:lvl6pPr lvl="5" algn="ctr">
              <a:spcBef>
                <a:spcPts val="0"/>
              </a:spcBef>
              <a:spcAft>
                <a:spcPts val="0"/>
              </a:spcAft>
              <a:buSzPts val="11200"/>
              <a:buNone/>
              <a:defRPr sz="11200"/>
            </a:lvl6pPr>
            <a:lvl7pPr lvl="6" algn="ctr">
              <a:spcBef>
                <a:spcPts val="0"/>
              </a:spcBef>
              <a:spcAft>
                <a:spcPts val="0"/>
              </a:spcAft>
              <a:buSzPts val="11200"/>
              <a:buNone/>
              <a:defRPr sz="11200"/>
            </a:lvl7pPr>
            <a:lvl8pPr lvl="7" algn="ctr">
              <a:spcBef>
                <a:spcPts val="0"/>
              </a:spcBef>
              <a:spcAft>
                <a:spcPts val="0"/>
              </a:spcAft>
              <a:buSzPts val="11200"/>
              <a:buNone/>
              <a:defRPr sz="11200"/>
            </a:lvl8pPr>
            <a:lvl9pPr lvl="8" algn="ctr">
              <a:spcBef>
                <a:spcPts val="0"/>
              </a:spcBef>
              <a:spcAft>
                <a:spcPts val="0"/>
              </a:spcAft>
              <a:buSzPts val="11200"/>
              <a:buNone/>
              <a:defRPr sz="11200"/>
            </a:lvl9pPr>
          </a:lstStyle>
          <a:p>
            <a:endParaRPr/>
          </a:p>
        </p:txBody>
      </p:sp>
      <p:sp>
        <p:nvSpPr>
          <p:cNvPr id="38" name="Google Shape;38;p9"/>
          <p:cNvSpPr txBox="1">
            <a:spLocks noGrp="1"/>
          </p:cNvSpPr>
          <p:nvPr>
            <p:ph type="subTitle" idx="1"/>
          </p:nvPr>
        </p:nvSpPr>
        <p:spPr>
          <a:xfrm>
            <a:off x="708000" y="7474867"/>
            <a:ext cx="10786800" cy="3293400"/>
          </a:xfrm>
          <a:prstGeom prst="rect">
            <a:avLst/>
          </a:prstGeom>
        </p:spPr>
        <p:txBody>
          <a:bodyPr spcFirstLastPara="1" wrap="square" lIns="243775" tIns="243775" rIns="243775" bIns="24377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9pPr>
          </a:lstStyle>
          <a:p>
            <a:endParaRPr/>
          </a:p>
        </p:txBody>
      </p:sp>
      <p:sp>
        <p:nvSpPr>
          <p:cNvPr id="39" name="Google Shape;39;p9"/>
          <p:cNvSpPr txBox="1">
            <a:spLocks noGrp="1"/>
          </p:cNvSpPr>
          <p:nvPr>
            <p:ph type="body" idx="2"/>
          </p:nvPr>
        </p:nvSpPr>
        <p:spPr>
          <a:xfrm>
            <a:off x="13172000" y="1930867"/>
            <a:ext cx="10232100" cy="9853500"/>
          </a:xfrm>
          <a:prstGeom prst="rect">
            <a:avLst/>
          </a:prstGeom>
        </p:spPr>
        <p:txBody>
          <a:bodyPr spcFirstLastPara="1" wrap="square" lIns="243775" tIns="243775" rIns="243775" bIns="243775" anchor="ctr" anchorCtr="0">
            <a:normAutofit/>
          </a:bodyPr>
          <a:lstStyle>
            <a:lvl1pPr marL="457200" lvl="0" indent="-533400">
              <a:spcBef>
                <a:spcPts val="0"/>
              </a:spcBef>
              <a:spcAft>
                <a:spcPts val="0"/>
              </a:spcAft>
              <a:buSzPts val="4800"/>
              <a:buChar char="●"/>
              <a:defRPr sz="4800"/>
            </a:lvl1pPr>
            <a:lvl2pPr marL="914400" lvl="1" indent="-465666">
              <a:spcBef>
                <a:spcPts val="0"/>
              </a:spcBef>
              <a:spcAft>
                <a:spcPts val="0"/>
              </a:spcAft>
              <a:buSzPts val="3733"/>
              <a:buChar char="○"/>
              <a:defRPr sz="3733"/>
            </a:lvl2pPr>
            <a:lvl3pPr marL="1371600" lvl="2" indent="-465666">
              <a:spcBef>
                <a:spcPts val="0"/>
              </a:spcBef>
              <a:spcAft>
                <a:spcPts val="0"/>
              </a:spcAft>
              <a:buSzPts val="3733"/>
              <a:buChar char="■"/>
              <a:defRPr sz="3733"/>
            </a:lvl3pPr>
            <a:lvl4pPr marL="1828800" lvl="3" indent="-465666">
              <a:spcBef>
                <a:spcPts val="0"/>
              </a:spcBef>
              <a:spcAft>
                <a:spcPts val="0"/>
              </a:spcAft>
              <a:buSzPts val="3733"/>
              <a:buChar char="●"/>
              <a:defRPr sz="3733"/>
            </a:lvl4pPr>
            <a:lvl5pPr marL="2286000" lvl="4" indent="-465667">
              <a:spcBef>
                <a:spcPts val="0"/>
              </a:spcBef>
              <a:spcAft>
                <a:spcPts val="0"/>
              </a:spcAft>
              <a:buSzPts val="3733"/>
              <a:buChar char="○"/>
              <a:defRPr sz="3733"/>
            </a:lvl5pPr>
            <a:lvl6pPr marL="2743200" lvl="5" indent="-465667">
              <a:spcBef>
                <a:spcPts val="0"/>
              </a:spcBef>
              <a:spcAft>
                <a:spcPts val="0"/>
              </a:spcAft>
              <a:buSzPts val="3733"/>
              <a:buChar char="■"/>
              <a:defRPr sz="3733"/>
            </a:lvl6pPr>
            <a:lvl7pPr marL="3200400" lvl="6" indent="-465667">
              <a:spcBef>
                <a:spcPts val="0"/>
              </a:spcBef>
              <a:spcAft>
                <a:spcPts val="0"/>
              </a:spcAft>
              <a:buSzPts val="3733"/>
              <a:buChar char="●"/>
              <a:defRPr sz="3733"/>
            </a:lvl7pPr>
            <a:lvl8pPr marL="3657600" lvl="7" indent="-465667">
              <a:spcBef>
                <a:spcPts val="0"/>
              </a:spcBef>
              <a:spcAft>
                <a:spcPts val="0"/>
              </a:spcAft>
              <a:buSzPts val="3733"/>
              <a:buChar char="○"/>
              <a:defRPr sz="3733"/>
            </a:lvl8pPr>
            <a:lvl9pPr marL="4114800" lvl="8" indent="-465667">
              <a:spcBef>
                <a:spcPts val="0"/>
              </a:spcBef>
              <a:spcAft>
                <a:spcPts val="0"/>
              </a:spcAft>
              <a:buSzPts val="3733"/>
              <a:buChar char="■"/>
              <a:defRPr sz="3733"/>
            </a:lvl9pPr>
          </a:lstStyle>
          <a:p>
            <a:endParaRPr/>
          </a:p>
        </p:txBody>
      </p:sp>
      <p:sp>
        <p:nvSpPr>
          <p:cNvPr id="40" name="Google Shape;40;p9"/>
          <p:cNvSpPr txBox="1">
            <a:spLocks noGrp="1"/>
          </p:cNvSpPr>
          <p:nvPr>
            <p:ph type="sldNum" idx="12"/>
          </p:nvPr>
        </p:nvSpPr>
        <p:spPr>
          <a:xfrm>
            <a:off x="22593221" y="12435245"/>
            <a:ext cx="1463100" cy="1049400"/>
          </a:xfrm>
          <a:prstGeom prst="rect">
            <a:avLst/>
          </a:prstGeom>
        </p:spPr>
        <p:txBody>
          <a:bodyPr spcFirstLastPara="1" wrap="square" lIns="243775" tIns="243775" rIns="243775" bIns="243775" anchor="ctr" anchorCtr="0">
            <a:normAutofit/>
          </a:bodyPr>
          <a:lstStyle>
            <a:lvl1pPr lvl="0">
              <a:buNone/>
              <a:defRPr sz="2667"/>
            </a:lvl1pPr>
            <a:lvl2pPr lvl="1">
              <a:buNone/>
              <a:defRPr sz="2667"/>
            </a:lvl2pPr>
            <a:lvl3pPr lvl="2">
              <a:buNone/>
              <a:defRPr sz="2667"/>
            </a:lvl3pPr>
            <a:lvl4pPr lvl="3">
              <a:buNone/>
              <a:defRPr sz="2667"/>
            </a:lvl4pPr>
            <a:lvl5pPr lvl="4">
              <a:buNone/>
              <a:defRPr sz="2667"/>
            </a:lvl5pPr>
            <a:lvl6pPr lvl="5">
              <a:buNone/>
              <a:defRPr sz="2667"/>
            </a:lvl6pPr>
            <a:lvl7pPr lvl="6">
              <a:buNone/>
              <a:defRPr sz="2667"/>
            </a:lvl7pPr>
            <a:lvl8pPr lvl="7">
              <a:buNone/>
              <a:defRPr sz="2667"/>
            </a:lvl8pPr>
            <a:lvl9pPr lvl="8">
              <a:buNone/>
              <a:defRPr sz="2667"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>
            <a:spLocks noGrp="1"/>
          </p:cNvSpPr>
          <p:nvPr>
            <p:ph type="body" idx="1"/>
          </p:nvPr>
        </p:nvSpPr>
        <p:spPr>
          <a:xfrm>
            <a:off x="831200" y="11281533"/>
            <a:ext cx="15996600" cy="1614000"/>
          </a:xfrm>
          <a:prstGeom prst="rect">
            <a:avLst/>
          </a:prstGeom>
        </p:spPr>
        <p:txBody>
          <a:bodyPr spcFirstLastPara="1" wrap="square" lIns="243775" tIns="243775" rIns="243775" bIns="243775" anchor="ctr" anchorCtr="0">
            <a:norm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</a:lstStyle>
          <a:p>
            <a:endParaRPr/>
          </a:p>
        </p:txBody>
      </p:sp>
      <p:sp>
        <p:nvSpPr>
          <p:cNvPr id="43" name="Google Shape;43;p10"/>
          <p:cNvSpPr txBox="1">
            <a:spLocks noGrp="1"/>
          </p:cNvSpPr>
          <p:nvPr>
            <p:ph type="sldNum" idx="12"/>
          </p:nvPr>
        </p:nvSpPr>
        <p:spPr>
          <a:xfrm>
            <a:off x="22593221" y="12435245"/>
            <a:ext cx="1463100" cy="1049400"/>
          </a:xfrm>
          <a:prstGeom prst="rect">
            <a:avLst/>
          </a:prstGeom>
        </p:spPr>
        <p:txBody>
          <a:bodyPr spcFirstLastPara="1" wrap="square" lIns="243775" tIns="243775" rIns="243775" bIns="243775" anchor="ctr" anchorCtr="0">
            <a:normAutofit/>
          </a:bodyPr>
          <a:lstStyle>
            <a:lvl1pPr lvl="0">
              <a:buNone/>
              <a:defRPr sz="2667"/>
            </a:lvl1pPr>
            <a:lvl2pPr lvl="1">
              <a:buNone/>
              <a:defRPr sz="2667"/>
            </a:lvl2pPr>
            <a:lvl3pPr lvl="2">
              <a:buNone/>
              <a:defRPr sz="2667"/>
            </a:lvl3pPr>
            <a:lvl4pPr lvl="3">
              <a:buNone/>
              <a:defRPr sz="2667"/>
            </a:lvl4pPr>
            <a:lvl5pPr lvl="4">
              <a:buNone/>
              <a:defRPr sz="2667"/>
            </a:lvl5pPr>
            <a:lvl6pPr lvl="5">
              <a:buNone/>
              <a:defRPr sz="2667"/>
            </a:lvl6pPr>
            <a:lvl7pPr lvl="6">
              <a:buNone/>
              <a:defRPr sz="2667"/>
            </a:lvl7pPr>
            <a:lvl8pPr lvl="7">
              <a:buNone/>
              <a:defRPr sz="2667"/>
            </a:lvl8pPr>
            <a:lvl9pPr lvl="8">
              <a:buNone/>
              <a:defRPr sz="2667"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>
            <a:spLocks noGrp="1"/>
          </p:cNvSpPr>
          <p:nvPr>
            <p:ph type="title" hasCustomPrompt="1"/>
          </p:nvPr>
        </p:nvSpPr>
        <p:spPr>
          <a:xfrm>
            <a:off x="831200" y="2949667"/>
            <a:ext cx="22721400" cy="5235600"/>
          </a:xfrm>
          <a:prstGeom prst="rect">
            <a:avLst/>
          </a:prstGeom>
        </p:spPr>
        <p:txBody>
          <a:bodyPr spcFirstLastPara="1" wrap="square" lIns="243775" tIns="243775" rIns="243775" bIns="24377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2000"/>
              <a:buNone/>
              <a:defRPr sz="3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32000"/>
              <a:buNone/>
              <a:defRPr sz="3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32000"/>
              <a:buNone/>
              <a:defRPr sz="3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32000"/>
              <a:buNone/>
              <a:defRPr sz="3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32000"/>
              <a:buNone/>
              <a:defRPr sz="3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32000"/>
              <a:buNone/>
              <a:defRPr sz="3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32000"/>
              <a:buNone/>
              <a:defRPr sz="3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32000"/>
              <a:buNone/>
              <a:defRPr sz="3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32000"/>
              <a:buNone/>
              <a:defRPr sz="3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>
            <a:spLocks noGrp="1"/>
          </p:cNvSpPr>
          <p:nvPr>
            <p:ph type="body" idx="1"/>
          </p:nvPr>
        </p:nvSpPr>
        <p:spPr>
          <a:xfrm>
            <a:off x="831200" y="8405933"/>
            <a:ext cx="22721400" cy="3468600"/>
          </a:xfrm>
          <a:prstGeom prst="rect">
            <a:avLst/>
          </a:prstGeom>
        </p:spPr>
        <p:txBody>
          <a:bodyPr spcFirstLastPara="1" wrap="square" lIns="243775" tIns="243775" rIns="243775" bIns="243775" anchor="t" anchorCtr="0">
            <a:normAutofit/>
          </a:bodyPr>
          <a:lstStyle>
            <a:lvl1pPr marL="457200" lvl="0" indent="-533400" algn="ctr">
              <a:spcBef>
                <a:spcPts val="0"/>
              </a:spcBef>
              <a:spcAft>
                <a:spcPts val="0"/>
              </a:spcAft>
              <a:buSzPts val="4800"/>
              <a:buChar char="●"/>
              <a:defRPr sz="4800"/>
            </a:lvl1pPr>
            <a:lvl2pPr marL="914400" lvl="1" indent="-465666" algn="ctr">
              <a:spcBef>
                <a:spcPts val="0"/>
              </a:spcBef>
              <a:spcAft>
                <a:spcPts val="0"/>
              </a:spcAft>
              <a:buSzPts val="3733"/>
              <a:buChar char="○"/>
              <a:defRPr sz="3733"/>
            </a:lvl2pPr>
            <a:lvl3pPr marL="1371600" lvl="2" indent="-465666" algn="ctr">
              <a:spcBef>
                <a:spcPts val="0"/>
              </a:spcBef>
              <a:spcAft>
                <a:spcPts val="0"/>
              </a:spcAft>
              <a:buSzPts val="3733"/>
              <a:buChar char="■"/>
              <a:defRPr sz="3733"/>
            </a:lvl3pPr>
            <a:lvl4pPr marL="1828800" lvl="3" indent="-465666" algn="ctr">
              <a:spcBef>
                <a:spcPts val="0"/>
              </a:spcBef>
              <a:spcAft>
                <a:spcPts val="0"/>
              </a:spcAft>
              <a:buSzPts val="3733"/>
              <a:buChar char="●"/>
              <a:defRPr sz="3733"/>
            </a:lvl4pPr>
            <a:lvl5pPr marL="2286000" lvl="4" indent="-465667" algn="ctr">
              <a:spcBef>
                <a:spcPts val="0"/>
              </a:spcBef>
              <a:spcAft>
                <a:spcPts val="0"/>
              </a:spcAft>
              <a:buSzPts val="3733"/>
              <a:buChar char="○"/>
              <a:defRPr sz="3733"/>
            </a:lvl5pPr>
            <a:lvl6pPr marL="2743200" lvl="5" indent="-465667" algn="ctr">
              <a:spcBef>
                <a:spcPts val="0"/>
              </a:spcBef>
              <a:spcAft>
                <a:spcPts val="0"/>
              </a:spcAft>
              <a:buSzPts val="3733"/>
              <a:buChar char="■"/>
              <a:defRPr sz="3733"/>
            </a:lvl6pPr>
            <a:lvl7pPr marL="3200400" lvl="6" indent="-465667" algn="ctr">
              <a:spcBef>
                <a:spcPts val="0"/>
              </a:spcBef>
              <a:spcAft>
                <a:spcPts val="0"/>
              </a:spcAft>
              <a:buSzPts val="3733"/>
              <a:buChar char="●"/>
              <a:defRPr sz="3733"/>
            </a:lvl7pPr>
            <a:lvl8pPr marL="3657600" lvl="7" indent="-465667" algn="ctr">
              <a:spcBef>
                <a:spcPts val="0"/>
              </a:spcBef>
              <a:spcAft>
                <a:spcPts val="0"/>
              </a:spcAft>
              <a:buSzPts val="3733"/>
              <a:buChar char="○"/>
              <a:defRPr sz="3733"/>
            </a:lvl8pPr>
            <a:lvl9pPr marL="4114800" lvl="8" indent="-465667" algn="ctr">
              <a:spcBef>
                <a:spcPts val="0"/>
              </a:spcBef>
              <a:spcAft>
                <a:spcPts val="0"/>
              </a:spcAft>
              <a:buSzPts val="3733"/>
              <a:buChar char="■"/>
              <a:defRPr sz="3733"/>
            </a:lvl9pPr>
          </a:lstStyle>
          <a:p>
            <a:endParaRPr/>
          </a:p>
        </p:txBody>
      </p:sp>
      <p:sp>
        <p:nvSpPr>
          <p:cNvPr id="47" name="Google Shape;47;p11"/>
          <p:cNvSpPr txBox="1">
            <a:spLocks noGrp="1"/>
          </p:cNvSpPr>
          <p:nvPr>
            <p:ph type="sldNum" idx="12"/>
          </p:nvPr>
        </p:nvSpPr>
        <p:spPr>
          <a:xfrm>
            <a:off x="22593221" y="12435245"/>
            <a:ext cx="1463100" cy="1049400"/>
          </a:xfrm>
          <a:prstGeom prst="rect">
            <a:avLst/>
          </a:prstGeom>
        </p:spPr>
        <p:txBody>
          <a:bodyPr spcFirstLastPara="1" wrap="square" lIns="243775" tIns="243775" rIns="243775" bIns="243775" anchor="ctr" anchorCtr="0">
            <a:normAutofit/>
          </a:bodyPr>
          <a:lstStyle>
            <a:lvl1pPr lvl="0">
              <a:buNone/>
              <a:defRPr sz="2667"/>
            </a:lvl1pPr>
            <a:lvl2pPr lvl="1">
              <a:buNone/>
              <a:defRPr sz="2667"/>
            </a:lvl2pPr>
            <a:lvl3pPr lvl="2">
              <a:buNone/>
              <a:defRPr sz="2667"/>
            </a:lvl3pPr>
            <a:lvl4pPr lvl="3">
              <a:buNone/>
              <a:defRPr sz="2667"/>
            </a:lvl4pPr>
            <a:lvl5pPr lvl="4">
              <a:buNone/>
              <a:defRPr sz="2667"/>
            </a:lvl5pPr>
            <a:lvl6pPr lvl="5">
              <a:buNone/>
              <a:defRPr sz="2667"/>
            </a:lvl6pPr>
            <a:lvl7pPr lvl="6">
              <a:buNone/>
              <a:defRPr sz="2667"/>
            </a:lvl7pPr>
            <a:lvl8pPr lvl="7">
              <a:buNone/>
              <a:defRPr sz="2667"/>
            </a:lvl8pPr>
            <a:lvl9pPr lvl="8">
              <a:buNone/>
              <a:defRPr sz="2667"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>
            <a:spLocks noGrp="1"/>
          </p:cNvSpPr>
          <p:nvPr>
            <p:ph type="sldNum" idx="12"/>
          </p:nvPr>
        </p:nvSpPr>
        <p:spPr>
          <a:xfrm>
            <a:off x="22593221" y="12435245"/>
            <a:ext cx="1463100" cy="1049400"/>
          </a:xfrm>
          <a:prstGeom prst="rect">
            <a:avLst/>
          </a:prstGeom>
        </p:spPr>
        <p:txBody>
          <a:bodyPr spcFirstLastPara="1" wrap="square" lIns="243775" tIns="243775" rIns="243775" bIns="243775" anchor="ctr" anchorCtr="0">
            <a:normAutofit/>
          </a:bodyPr>
          <a:lstStyle>
            <a:lvl1pPr lvl="0">
              <a:buNone/>
              <a:defRPr sz="2667"/>
            </a:lvl1pPr>
            <a:lvl2pPr lvl="1">
              <a:buNone/>
              <a:defRPr sz="2667"/>
            </a:lvl2pPr>
            <a:lvl3pPr lvl="2">
              <a:buNone/>
              <a:defRPr sz="2667"/>
            </a:lvl3pPr>
            <a:lvl4pPr lvl="3">
              <a:buNone/>
              <a:defRPr sz="2667"/>
            </a:lvl4pPr>
            <a:lvl5pPr lvl="4">
              <a:buNone/>
              <a:defRPr sz="2667"/>
            </a:lvl5pPr>
            <a:lvl6pPr lvl="5">
              <a:buNone/>
              <a:defRPr sz="2667"/>
            </a:lvl6pPr>
            <a:lvl7pPr lvl="6">
              <a:buNone/>
              <a:defRPr sz="2667"/>
            </a:lvl7pPr>
            <a:lvl8pPr lvl="7">
              <a:buNone/>
              <a:defRPr sz="2667"/>
            </a:lvl8pPr>
            <a:lvl9pPr lvl="8">
              <a:buNone/>
              <a:defRPr sz="2667"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831200" y="1186733"/>
            <a:ext cx="22721400" cy="1527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43775" tIns="243775" rIns="243775" bIns="24377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467"/>
              <a:buNone/>
              <a:defRPr sz="7467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467"/>
              <a:buNone/>
              <a:defRPr sz="7467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467"/>
              <a:buNone/>
              <a:defRPr sz="7467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467"/>
              <a:buNone/>
              <a:defRPr sz="7467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467"/>
              <a:buNone/>
              <a:defRPr sz="7467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467"/>
              <a:buNone/>
              <a:defRPr sz="7467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467"/>
              <a:buNone/>
              <a:defRPr sz="7467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467"/>
              <a:buNone/>
              <a:defRPr sz="7467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467"/>
              <a:buNone/>
              <a:defRPr sz="7467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831200" y="3073267"/>
            <a:ext cx="22721400" cy="9110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43775" tIns="243775" rIns="243775" bIns="243775" anchor="t" anchorCtr="0">
            <a:normAutofit/>
          </a:bodyPr>
          <a:lstStyle>
            <a:lvl1pPr marL="457200" lvl="0" indent="-533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800"/>
              <a:buChar char="●"/>
              <a:defRPr sz="4800">
                <a:solidFill>
                  <a:schemeClr val="dk2"/>
                </a:solidFill>
              </a:defRPr>
            </a:lvl1pPr>
            <a:lvl2pPr marL="914400" lvl="1" indent="-465666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733"/>
              <a:buChar char="○"/>
              <a:defRPr sz="3733">
                <a:solidFill>
                  <a:schemeClr val="dk2"/>
                </a:solidFill>
              </a:defRPr>
            </a:lvl2pPr>
            <a:lvl3pPr marL="1371600" lvl="2" indent="-465666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733"/>
              <a:buChar char="■"/>
              <a:defRPr sz="3733">
                <a:solidFill>
                  <a:schemeClr val="dk2"/>
                </a:solidFill>
              </a:defRPr>
            </a:lvl3pPr>
            <a:lvl4pPr marL="1828800" lvl="3" indent="-465666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733"/>
              <a:buChar char="●"/>
              <a:defRPr sz="3733">
                <a:solidFill>
                  <a:schemeClr val="dk2"/>
                </a:solidFill>
              </a:defRPr>
            </a:lvl4pPr>
            <a:lvl5pPr marL="2286000" lvl="4" indent="-465667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733"/>
              <a:buChar char="○"/>
              <a:defRPr sz="3733">
                <a:solidFill>
                  <a:schemeClr val="dk2"/>
                </a:solidFill>
              </a:defRPr>
            </a:lvl5pPr>
            <a:lvl6pPr marL="2743200" lvl="5" indent="-465667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733"/>
              <a:buChar char="■"/>
              <a:defRPr sz="3733">
                <a:solidFill>
                  <a:schemeClr val="dk2"/>
                </a:solidFill>
              </a:defRPr>
            </a:lvl6pPr>
            <a:lvl7pPr marL="3200400" lvl="6" indent="-465667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733"/>
              <a:buChar char="●"/>
              <a:defRPr sz="3733">
                <a:solidFill>
                  <a:schemeClr val="dk2"/>
                </a:solidFill>
              </a:defRPr>
            </a:lvl7pPr>
            <a:lvl8pPr marL="3657600" lvl="7" indent="-465667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733"/>
              <a:buChar char="○"/>
              <a:defRPr sz="3733">
                <a:solidFill>
                  <a:schemeClr val="dk2"/>
                </a:solidFill>
              </a:defRPr>
            </a:lvl8pPr>
            <a:lvl9pPr marL="4114800" lvl="8" indent="-465667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733"/>
              <a:buChar char="■"/>
              <a:defRPr sz="3733"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22593221" y="12435245"/>
            <a:ext cx="1463100" cy="104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43775" tIns="243775" rIns="243775" bIns="243775" anchor="ctr" anchorCtr="0">
            <a:normAutofit/>
          </a:bodyPr>
          <a:lstStyle>
            <a:lvl1pPr lvl="0" algn="r">
              <a:buNone/>
              <a:defRPr sz="2667">
                <a:solidFill>
                  <a:schemeClr val="dk2"/>
                </a:solidFill>
              </a:defRPr>
            </a:lvl1pPr>
            <a:lvl2pPr lvl="1" algn="r">
              <a:buNone/>
              <a:defRPr sz="2667">
                <a:solidFill>
                  <a:schemeClr val="dk2"/>
                </a:solidFill>
              </a:defRPr>
            </a:lvl2pPr>
            <a:lvl3pPr lvl="2" algn="r">
              <a:buNone/>
              <a:defRPr sz="2667">
                <a:solidFill>
                  <a:schemeClr val="dk2"/>
                </a:solidFill>
              </a:defRPr>
            </a:lvl3pPr>
            <a:lvl4pPr lvl="3" algn="r">
              <a:buNone/>
              <a:defRPr sz="2667">
                <a:solidFill>
                  <a:schemeClr val="dk2"/>
                </a:solidFill>
              </a:defRPr>
            </a:lvl4pPr>
            <a:lvl5pPr lvl="4" algn="r">
              <a:buNone/>
              <a:defRPr sz="2667">
                <a:solidFill>
                  <a:schemeClr val="dk2"/>
                </a:solidFill>
              </a:defRPr>
            </a:lvl5pPr>
            <a:lvl6pPr lvl="5" algn="r">
              <a:buNone/>
              <a:defRPr sz="2667">
                <a:solidFill>
                  <a:schemeClr val="dk2"/>
                </a:solidFill>
              </a:defRPr>
            </a:lvl6pPr>
            <a:lvl7pPr lvl="6" algn="r">
              <a:buNone/>
              <a:defRPr sz="2667">
                <a:solidFill>
                  <a:schemeClr val="dk2"/>
                </a:solidFill>
              </a:defRPr>
            </a:lvl7pPr>
            <a:lvl8pPr lvl="7" algn="r">
              <a:buNone/>
              <a:defRPr sz="2667">
                <a:solidFill>
                  <a:schemeClr val="dk2"/>
                </a:solidFill>
              </a:defRPr>
            </a:lvl8pPr>
            <a:lvl9pPr lvl="8" algn="r">
              <a:buNone/>
              <a:defRPr sz="2667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p14"/>
          <p:cNvSpPr txBox="1"/>
          <p:nvPr/>
        </p:nvSpPr>
        <p:spPr>
          <a:xfrm>
            <a:off x="1206450" y="3839888"/>
            <a:ext cx="21971100" cy="143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0800" tIns="50800" rIns="50800" bIns="50800" anchor="t" anchorCtr="0">
            <a:normAutofit/>
          </a:bodyPr>
          <a:lstStyle/>
          <a:p>
            <a:pPr marL="0" lvl="0" indent="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t-BR" sz="8500" b="1">
                <a:solidFill>
                  <a:srgbClr val="2D2E83"/>
                </a:solidFill>
              </a:rPr>
              <a:t>TÍTULO</a:t>
            </a:r>
            <a:endParaRPr sz="8500" b="1">
              <a:solidFill>
                <a:srgbClr val="2D2E83"/>
              </a:solidFill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p15"/>
          <p:cNvSpPr txBox="1"/>
          <p:nvPr/>
        </p:nvSpPr>
        <p:spPr>
          <a:xfrm>
            <a:off x="1206450" y="3839888"/>
            <a:ext cx="21971100" cy="143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0800" tIns="50800" rIns="50800" bIns="50800" anchor="t" anchorCtr="0">
            <a:normAutofit/>
          </a:bodyPr>
          <a:lstStyle/>
          <a:p>
            <a:pPr marL="0" lvl="0" indent="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t-BR" sz="8500" b="1">
                <a:solidFill>
                  <a:srgbClr val="2D2E83"/>
                </a:solidFill>
              </a:rPr>
              <a:t>TÍTULO</a:t>
            </a:r>
            <a:endParaRPr sz="8500" b="1">
              <a:solidFill>
                <a:srgbClr val="2D2E83"/>
              </a:solidFill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62">
          <a:extLst>
            <a:ext uri="{FF2B5EF4-FFF2-40B4-BE49-F238E27FC236}">
              <a16:creationId xmlns:a16="http://schemas.microsoft.com/office/drawing/2014/main" id="{834F3B39-6FC6-E563-DE0D-7511E259DA7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p15">
            <a:extLst>
              <a:ext uri="{FF2B5EF4-FFF2-40B4-BE49-F238E27FC236}">
                <a16:creationId xmlns:a16="http://schemas.microsoft.com/office/drawing/2014/main" id="{BE9E87D9-7AA0-B56B-F20D-F7E68BA89990}"/>
              </a:ext>
            </a:extLst>
          </p:cNvPr>
          <p:cNvSpPr txBox="1"/>
          <p:nvPr/>
        </p:nvSpPr>
        <p:spPr>
          <a:xfrm>
            <a:off x="1206450" y="3839888"/>
            <a:ext cx="21971100" cy="143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0800" tIns="50800" rIns="50800" bIns="50800" anchor="t" anchorCtr="0">
            <a:normAutofit/>
          </a:bodyPr>
          <a:lstStyle/>
          <a:p>
            <a:pPr marL="0" lvl="0" indent="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t-BR" sz="8500" b="1">
                <a:solidFill>
                  <a:srgbClr val="2D2E83"/>
                </a:solidFill>
              </a:rPr>
              <a:t>TÍTULO</a:t>
            </a:r>
            <a:endParaRPr sz="8500" b="1">
              <a:solidFill>
                <a:srgbClr val="2D2E83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1909187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</Words>
  <Application>Microsoft Office PowerPoint</Application>
  <PresentationFormat>Personalizar</PresentationFormat>
  <Paragraphs>3</Paragraphs>
  <Slides>5</Slides>
  <Notes>5</Notes>
  <HiddenSlides>0</HiddenSlides>
  <MMClips>0</MMClips>
  <ScaleCrop>false</ScaleCrop>
  <HeadingPairs>
    <vt:vector size="6" baseType="variant">
      <vt:variant>
        <vt:lpstr>Fontes usadas</vt:lpstr>
      </vt:variant>
      <vt:variant>
        <vt:i4>1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5</vt:i4>
      </vt:variant>
    </vt:vector>
  </HeadingPairs>
  <TitlesOfParts>
    <vt:vector size="7" baseType="lpstr">
      <vt:lpstr>Arial</vt:lpstr>
      <vt:lpstr>Simple Light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cp:lastModifiedBy>Gretty Resende GCR Eventos GO</cp:lastModifiedBy>
  <cp:revision>1</cp:revision>
  <dcterms:modified xsi:type="dcterms:W3CDTF">2026-09-05T02:45:23Z</dcterms:modified>
</cp:coreProperties>
</file>