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5715000" cy="9144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alberto Meira" initials="AM" lastIdx="1" clrIdx="0">
    <p:extLst>
      <p:ext uri="{19B8F6BF-5375-455C-9EA6-DF929625EA0E}">
        <p15:presenceInfo xmlns:p15="http://schemas.microsoft.com/office/powerpoint/2012/main" userId="3dc7fa031adda83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544"/>
    <a:srgbClr val="79D4C8"/>
    <a:srgbClr val="031227"/>
    <a:srgbClr val="11A6B9"/>
    <a:srgbClr val="2856A3"/>
    <a:srgbClr val="FFAA2E"/>
    <a:srgbClr val="F56A0B"/>
    <a:srgbClr val="FAAF41"/>
    <a:srgbClr val="926562"/>
    <a:srgbClr val="568B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>
      <p:cViewPr varScale="1">
        <p:scale>
          <a:sx n="83" d="100"/>
          <a:sy n="83" d="100"/>
        </p:scale>
        <p:origin x="26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625" y="1496484"/>
            <a:ext cx="4857750" cy="3183467"/>
          </a:xfrm>
        </p:spPr>
        <p:txBody>
          <a:bodyPr anchor="b"/>
          <a:lstStyle>
            <a:lvl1pPr algn="ctr">
              <a:defRPr sz="375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75" y="4802717"/>
            <a:ext cx="4286250" cy="2207683"/>
          </a:xfrm>
        </p:spPr>
        <p:txBody>
          <a:bodyPr/>
          <a:lstStyle>
            <a:lvl1pPr marL="0" indent="0" algn="ctr">
              <a:buNone/>
              <a:defRPr sz="1500"/>
            </a:lvl1pPr>
            <a:lvl2pPr marL="285750" indent="0" algn="ctr">
              <a:buNone/>
              <a:defRPr sz="1250"/>
            </a:lvl2pPr>
            <a:lvl3pPr marL="571500" indent="0" algn="ctr">
              <a:buNone/>
              <a:defRPr sz="1125"/>
            </a:lvl3pPr>
            <a:lvl4pPr marL="857250" indent="0" algn="ctr">
              <a:buNone/>
              <a:defRPr sz="1000"/>
            </a:lvl4pPr>
            <a:lvl5pPr marL="1143000" indent="0" algn="ctr">
              <a:buNone/>
              <a:defRPr sz="1000"/>
            </a:lvl5pPr>
            <a:lvl6pPr marL="1428750" indent="0" algn="ctr">
              <a:buNone/>
              <a:defRPr sz="1000"/>
            </a:lvl6pPr>
            <a:lvl7pPr marL="1714500" indent="0" algn="ctr">
              <a:buNone/>
              <a:defRPr sz="1000"/>
            </a:lvl7pPr>
            <a:lvl8pPr marL="2000250" indent="0" algn="ctr">
              <a:buNone/>
              <a:defRPr sz="1000"/>
            </a:lvl8pPr>
            <a:lvl9pPr marL="2286000" indent="0" algn="ctr">
              <a:buNone/>
              <a:defRPr sz="1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FCAA-A1C5-4761-8610-0342F273FAEB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CCD7-0EC1-4916-AA30-CE8A6E5FD4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4096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FCAA-A1C5-4761-8610-0342F273FAEB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CCD7-0EC1-4916-AA30-CE8A6E5FD4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0826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089797" y="486834"/>
            <a:ext cx="1232297" cy="774911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2907" y="486834"/>
            <a:ext cx="3625453" cy="774911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FCAA-A1C5-4761-8610-0342F273FAEB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CCD7-0EC1-4916-AA30-CE8A6E5FD4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1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FCAA-A1C5-4761-8610-0342F273FAEB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CCD7-0EC1-4916-AA30-CE8A6E5FD4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4159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930" y="2279653"/>
            <a:ext cx="4929188" cy="3803649"/>
          </a:xfrm>
        </p:spPr>
        <p:txBody>
          <a:bodyPr anchor="b"/>
          <a:lstStyle>
            <a:lvl1pPr>
              <a:defRPr sz="375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930" y="6119286"/>
            <a:ext cx="4929188" cy="2000249"/>
          </a:xfrm>
        </p:spPr>
        <p:txBody>
          <a:bodyPr/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285750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2pPr>
            <a:lvl3pPr marL="57150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3pPr>
            <a:lvl4pPr marL="85725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1430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42875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1714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00025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2860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FCAA-A1C5-4761-8610-0342F273FAEB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CCD7-0EC1-4916-AA30-CE8A6E5FD4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171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2906" y="2434167"/>
            <a:ext cx="2428875" cy="580178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93219" y="2434167"/>
            <a:ext cx="2428875" cy="580178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FCAA-A1C5-4761-8610-0342F273FAEB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CCD7-0EC1-4916-AA30-CE8A6E5FD4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01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650" y="486836"/>
            <a:ext cx="4929188" cy="176741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651" y="2241551"/>
            <a:ext cx="2417713" cy="1098549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85750" indent="0">
              <a:buNone/>
              <a:defRPr sz="1250" b="1"/>
            </a:lvl2pPr>
            <a:lvl3pPr marL="571500" indent="0">
              <a:buNone/>
              <a:defRPr sz="1125" b="1"/>
            </a:lvl3pPr>
            <a:lvl4pPr marL="857250" indent="0">
              <a:buNone/>
              <a:defRPr sz="1000" b="1"/>
            </a:lvl4pPr>
            <a:lvl5pPr marL="1143000" indent="0">
              <a:buNone/>
              <a:defRPr sz="1000" b="1"/>
            </a:lvl5pPr>
            <a:lvl6pPr marL="1428750" indent="0">
              <a:buNone/>
              <a:defRPr sz="1000" b="1"/>
            </a:lvl6pPr>
            <a:lvl7pPr marL="1714500" indent="0">
              <a:buNone/>
              <a:defRPr sz="1000" b="1"/>
            </a:lvl7pPr>
            <a:lvl8pPr marL="2000250" indent="0">
              <a:buNone/>
              <a:defRPr sz="1000" b="1"/>
            </a:lvl8pPr>
            <a:lvl9pPr marL="2286000" indent="0">
              <a:buNone/>
              <a:defRPr sz="10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51" y="3340100"/>
            <a:ext cx="2417713" cy="491278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3219" y="2241551"/>
            <a:ext cx="2429619" cy="1098549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85750" indent="0">
              <a:buNone/>
              <a:defRPr sz="1250" b="1"/>
            </a:lvl2pPr>
            <a:lvl3pPr marL="571500" indent="0">
              <a:buNone/>
              <a:defRPr sz="1125" b="1"/>
            </a:lvl3pPr>
            <a:lvl4pPr marL="857250" indent="0">
              <a:buNone/>
              <a:defRPr sz="1000" b="1"/>
            </a:lvl4pPr>
            <a:lvl5pPr marL="1143000" indent="0">
              <a:buNone/>
              <a:defRPr sz="1000" b="1"/>
            </a:lvl5pPr>
            <a:lvl6pPr marL="1428750" indent="0">
              <a:buNone/>
              <a:defRPr sz="1000" b="1"/>
            </a:lvl6pPr>
            <a:lvl7pPr marL="1714500" indent="0">
              <a:buNone/>
              <a:defRPr sz="1000" b="1"/>
            </a:lvl7pPr>
            <a:lvl8pPr marL="2000250" indent="0">
              <a:buNone/>
              <a:defRPr sz="1000" b="1"/>
            </a:lvl8pPr>
            <a:lvl9pPr marL="2286000" indent="0">
              <a:buNone/>
              <a:defRPr sz="10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3219" y="3340100"/>
            <a:ext cx="2429619" cy="491278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FCAA-A1C5-4761-8610-0342F273FAEB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CCD7-0EC1-4916-AA30-CE8A6E5FD4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837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FCAA-A1C5-4761-8610-0342F273FAEB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CCD7-0EC1-4916-AA30-CE8A6E5FD4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672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FCAA-A1C5-4761-8610-0342F273FAEB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CCD7-0EC1-4916-AA30-CE8A6E5FD4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363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651" y="609600"/>
            <a:ext cx="1843236" cy="213360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9619" y="1316569"/>
            <a:ext cx="2893219" cy="6498167"/>
          </a:xfrm>
        </p:spPr>
        <p:txBody>
          <a:bodyPr/>
          <a:lstStyle>
            <a:lvl1pPr>
              <a:defRPr sz="2000"/>
            </a:lvl1pPr>
            <a:lvl2pPr>
              <a:defRPr sz="1750"/>
            </a:lvl2pPr>
            <a:lvl3pPr>
              <a:defRPr sz="1500"/>
            </a:lvl3pPr>
            <a:lvl4pPr>
              <a:defRPr sz="1250"/>
            </a:lvl4pPr>
            <a:lvl5pPr>
              <a:defRPr sz="1250"/>
            </a:lvl5pPr>
            <a:lvl6pPr>
              <a:defRPr sz="1250"/>
            </a:lvl6pPr>
            <a:lvl7pPr>
              <a:defRPr sz="1250"/>
            </a:lvl7pPr>
            <a:lvl8pPr>
              <a:defRPr sz="1250"/>
            </a:lvl8pPr>
            <a:lvl9pPr>
              <a:defRPr sz="125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651" y="2743200"/>
            <a:ext cx="1843236" cy="5082117"/>
          </a:xfrm>
        </p:spPr>
        <p:txBody>
          <a:bodyPr/>
          <a:lstStyle>
            <a:lvl1pPr marL="0" indent="0">
              <a:buNone/>
              <a:defRPr sz="1000"/>
            </a:lvl1pPr>
            <a:lvl2pPr marL="285750" indent="0">
              <a:buNone/>
              <a:defRPr sz="875"/>
            </a:lvl2pPr>
            <a:lvl3pPr marL="571500" indent="0">
              <a:buNone/>
              <a:defRPr sz="750"/>
            </a:lvl3pPr>
            <a:lvl4pPr marL="857250" indent="0">
              <a:buNone/>
              <a:defRPr sz="625"/>
            </a:lvl4pPr>
            <a:lvl5pPr marL="1143000" indent="0">
              <a:buNone/>
              <a:defRPr sz="625"/>
            </a:lvl5pPr>
            <a:lvl6pPr marL="1428750" indent="0">
              <a:buNone/>
              <a:defRPr sz="625"/>
            </a:lvl6pPr>
            <a:lvl7pPr marL="1714500" indent="0">
              <a:buNone/>
              <a:defRPr sz="625"/>
            </a:lvl7pPr>
            <a:lvl8pPr marL="2000250" indent="0">
              <a:buNone/>
              <a:defRPr sz="625"/>
            </a:lvl8pPr>
            <a:lvl9pPr marL="2286000" indent="0">
              <a:buNone/>
              <a:defRPr sz="625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FCAA-A1C5-4761-8610-0342F273FAEB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CCD7-0EC1-4916-AA30-CE8A6E5FD4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5317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651" y="609600"/>
            <a:ext cx="1843236" cy="213360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29619" y="1316569"/>
            <a:ext cx="2893219" cy="6498167"/>
          </a:xfrm>
        </p:spPr>
        <p:txBody>
          <a:bodyPr anchor="t"/>
          <a:lstStyle>
            <a:lvl1pPr marL="0" indent="0">
              <a:buNone/>
              <a:defRPr sz="2000"/>
            </a:lvl1pPr>
            <a:lvl2pPr marL="285750" indent="0">
              <a:buNone/>
              <a:defRPr sz="1750"/>
            </a:lvl2pPr>
            <a:lvl3pPr marL="571500" indent="0">
              <a:buNone/>
              <a:defRPr sz="1500"/>
            </a:lvl3pPr>
            <a:lvl4pPr marL="857250" indent="0">
              <a:buNone/>
              <a:defRPr sz="1250"/>
            </a:lvl4pPr>
            <a:lvl5pPr marL="1143000" indent="0">
              <a:buNone/>
              <a:defRPr sz="1250"/>
            </a:lvl5pPr>
            <a:lvl6pPr marL="1428750" indent="0">
              <a:buNone/>
              <a:defRPr sz="1250"/>
            </a:lvl6pPr>
            <a:lvl7pPr marL="1714500" indent="0">
              <a:buNone/>
              <a:defRPr sz="1250"/>
            </a:lvl7pPr>
            <a:lvl8pPr marL="2000250" indent="0">
              <a:buNone/>
              <a:defRPr sz="1250"/>
            </a:lvl8pPr>
            <a:lvl9pPr marL="2286000" indent="0">
              <a:buNone/>
              <a:defRPr sz="125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651" y="2743200"/>
            <a:ext cx="1843236" cy="5082117"/>
          </a:xfrm>
        </p:spPr>
        <p:txBody>
          <a:bodyPr/>
          <a:lstStyle>
            <a:lvl1pPr marL="0" indent="0">
              <a:buNone/>
              <a:defRPr sz="1000"/>
            </a:lvl1pPr>
            <a:lvl2pPr marL="285750" indent="0">
              <a:buNone/>
              <a:defRPr sz="875"/>
            </a:lvl2pPr>
            <a:lvl3pPr marL="571500" indent="0">
              <a:buNone/>
              <a:defRPr sz="750"/>
            </a:lvl3pPr>
            <a:lvl4pPr marL="857250" indent="0">
              <a:buNone/>
              <a:defRPr sz="625"/>
            </a:lvl4pPr>
            <a:lvl5pPr marL="1143000" indent="0">
              <a:buNone/>
              <a:defRPr sz="625"/>
            </a:lvl5pPr>
            <a:lvl6pPr marL="1428750" indent="0">
              <a:buNone/>
              <a:defRPr sz="625"/>
            </a:lvl6pPr>
            <a:lvl7pPr marL="1714500" indent="0">
              <a:buNone/>
              <a:defRPr sz="625"/>
            </a:lvl7pPr>
            <a:lvl8pPr marL="2000250" indent="0">
              <a:buNone/>
              <a:defRPr sz="625"/>
            </a:lvl8pPr>
            <a:lvl9pPr marL="2286000" indent="0">
              <a:buNone/>
              <a:defRPr sz="625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FCAA-A1C5-4761-8610-0342F273FAEB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CCD7-0EC1-4916-AA30-CE8A6E5FD4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748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906" y="2434167"/>
            <a:ext cx="4929188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AFCAA-A1C5-4761-8610-0342F273FAEB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DCCD7-0EC1-4916-AA30-CE8A6E5FD4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12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571500" rtl="0" eaLnBrk="1" latinLnBrk="0" hangingPunct="1">
        <a:lnSpc>
          <a:spcPct val="90000"/>
        </a:lnSpc>
        <a:spcBef>
          <a:spcPct val="0"/>
        </a:spcBef>
        <a:buNone/>
        <a:defRPr sz="27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2875" indent="-142875" algn="l" defTabSz="5715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1437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3pPr>
      <a:lvl4pPr marL="100012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28587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57162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7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12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87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7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5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2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D53284F-6ED6-4386-BD8D-A003EE80E2FA}"/>
              </a:ext>
            </a:extLst>
          </p:cNvPr>
          <p:cNvSpPr txBox="1"/>
          <p:nvPr/>
        </p:nvSpPr>
        <p:spPr>
          <a:xfrm>
            <a:off x="131027" y="747613"/>
            <a:ext cx="5445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TÍTULO: RECOMENDAMOS CAIXA ALTA E FONTE ARIAL TAMANHO 12, CENTRALIZADO, NEGRITO.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40E29535-45C9-4EEC-B607-410D1A9E7ED4}"/>
              </a:ext>
            </a:extLst>
          </p:cNvPr>
          <p:cNvCxnSpPr>
            <a:cxnSpLocks/>
          </p:cNvCxnSpPr>
          <p:nvPr/>
        </p:nvCxnSpPr>
        <p:spPr>
          <a:xfrm>
            <a:off x="249165" y="1308211"/>
            <a:ext cx="5284046" cy="0"/>
          </a:xfrm>
          <a:prstGeom prst="line">
            <a:avLst/>
          </a:prstGeom>
          <a:ln w="19050">
            <a:solidFill>
              <a:srgbClr val="0312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D60FF0D2-8FEC-4F1B-826E-6AB7FFE35977}"/>
              </a:ext>
            </a:extLst>
          </p:cNvPr>
          <p:cNvSpPr txBox="1"/>
          <p:nvPr/>
        </p:nvSpPr>
        <p:spPr>
          <a:xfrm>
            <a:off x="174592" y="1350344"/>
            <a:ext cx="535861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Arial" panose="020B0604020202020204" pitchFamily="34" charset="0"/>
                <a:cs typeface="Arial" panose="020B0604020202020204" pitchFamily="34" charset="0"/>
              </a:rPr>
              <a:t>Autores: </a:t>
            </a:r>
            <a:r>
              <a:rPr lang="pt-BR" sz="900" u="sng" dirty="0">
                <a:latin typeface="Arial" panose="020B0604020202020204" pitchFamily="34" charset="0"/>
                <a:cs typeface="Arial" panose="020B0604020202020204" pitchFamily="34" charset="0"/>
              </a:rPr>
              <a:t>Relator do trabalho sublinhado¹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, co-autores²  </a:t>
            </a:r>
            <a:r>
              <a:rPr lang="pt-BR" sz="900" b="1" dirty="0">
                <a:latin typeface="Arial" panose="020B0604020202020204" pitchFamily="34" charset="0"/>
                <a:cs typeface="Arial" panose="020B0604020202020204" pitchFamily="34" charset="0"/>
              </a:rPr>
              <a:t>Orientador: 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Nome do orientador³</a:t>
            </a:r>
          </a:p>
          <a:p>
            <a:pPr algn="ctr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1-3 Nome da Instituição de Ensino Superior </a:t>
            </a:r>
          </a:p>
          <a:p>
            <a:pPr algn="ctr"/>
            <a:r>
              <a:rPr lang="pt-BR" sz="900" i="1" dirty="0">
                <a:latin typeface="Arial" panose="020B0604020202020204" pitchFamily="34" charset="0"/>
                <a:cs typeface="Arial" panose="020B0604020202020204" pitchFamily="34" charset="0"/>
              </a:rPr>
              <a:t>E-mail para contato em itálico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AA512BD6-EDE6-413B-9B2B-4FB45A009BFF}"/>
              </a:ext>
            </a:extLst>
          </p:cNvPr>
          <p:cNvCxnSpPr>
            <a:cxnSpLocks/>
          </p:cNvCxnSpPr>
          <p:nvPr/>
        </p:nvCxnSpPr>
        <p:spPr>
          <a:xfrm>
            <a:off x="2853902" y="2252815"/>
            <a:ext cx="0" cy="5762589"/>
          </a:xfrm>
          <a:prstGeom prst="line">
            <a:avLst/>
          </a:prstGeom>
          <a:ln w="19050">
            <a:solidFill>
              <a:srgbClr val="0312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748CD78C-B763-429E-B437-AB92F211089F}"/>
              </a:ext>
            </a:extLst>
          </p:cNvPr>
          <p:cNvSpPr txBox="1"/>
          <p:nvPr/>
        </p:nvSpPr>
        <p:spPr>
          <a:xfrm>
            <a:off x="166388" y="2261700"/>
            <a:ext cx="1080857" cy="230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344AAD9-74BD-4101-A924-8BB69061BF66}"/>
              </a:ext>
            </a:extLst>
          </p:cNvPr>
          <p:cNvSpPr txBox="1"/>
          <p:nvPr/>
        </p:nvSpPr>
        <p:spPr>
          <a:xfrm>
            <a:off x="163314" y="3713436"/>
            <a:ext cx="1246612" cy="230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A9BAC74-8571-4BCE-BC28-6AABD4DCA795}"/>
              </a:ext>
            </a:extLst>
          </p:cNvPr>
          <p:cNvSpPr txBox="1"/>
          <p:nvPr/>
        </p:nvSpPr>
        <p:spPr>
          <a:xfrm>
            <a:off x="163313" y="5337344"/>
            <a:ext cx="2168289" cy="230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E MÉTODO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FD7D3CC-A25D-4102-A03C-966AEEE9F727}"/>
              </a:ext>
            </a:extLst>
          </p:cNvPr>
          <p:cNvSpPr txBox="1"/>
          <p:nvPr/>
        </p:nvSpPr>
        <p:spPr>
          <a:xfrm>
            <a:off x="3031189" y="2261700"/>
            <a:ext cx="1371602" cy="230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ECD74B4-7D9A-4AEA-B3F7-83387EF4AF1C}"/>
              </a:ext>
            </a:extLst>
          </p:cNvPr>
          <p:cNvSpPr txBox="1"/>
          <p:nvPr/>
        </p:nvSpPr>
        <p:spPr>
          <a:xfrm>
            <a:off x="362349" y="8009721"/>
            <a:ext cx="848542" cy="2000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  <a:endParaRPr lang="pt-BR" sz="29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AD4C4E2-C13D-4C38-ADEB-6CB2E74039A7}"/>
              </a:ext>
            </a:extLst>
          </p:cNvPr>
          <p:cNvSpPr txBox="1"/>
          <p:nvPr/>
        </p:nvSpPr>
        <p:spPr>
          <a:xfrm>
            <a:off x="64991" y="2518073"/>
            <a:ext cx="2709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Insira aqui o texto da sua introdução.</a:t>
            </a:r>
          </a:p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Recomendamos a fonte Arial tamanho 09.</a:t>
            </a:r>
          </a:p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Você pode usar fotos (não esqueça de referenciá-las).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F3196CC-182C-46DF-8FB1-18620851DB4D}"/>
              </a:ext>
            </a:extLst>
          </p:cNvPr>
          <p:cNvSpPr txBox="1"/>
          <p:nvPr/>
        </p:nvSpPr>
        <p:spPr>
          <a:xfrm>
            <a:off x="64991" y="3974370"/>
            <a:ext cx="25537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Insira aqui o texto com seus objetivos.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E8D5C1E-EAF1-4FDD-A842-D3937E9A00BC}"/>
              </a:ext>
            </a:extLst>
          </p:cNvPr>
          <p:cNvSpPr txBox="1"/>
          <p:nvPr/>
        </p:nvSpPr>
        <p:spPr>
          <a:xfrm>
            <a:off x="122838" y="5612304"/>
            <a:ext cx="2618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Insira aqui o texto do seu material e método.</a:t>
            </a:r>
          </a:p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 Recomendamos a fonte Arial tamanho 09.</a:t>
            </a:r>
          </a:p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Você pode usar fotos (não esqueça de referenciá-las)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B9DADBB-599C-4879-BB9B-BBF9D398902E}"/>
              </a:ext>
            </a:extLst>
          </p:cNvPr>
          <p:cNvSpPr txBox="1"/>
          <p:nvPr/>
        </p:nvSpPr>
        <p:spPr>
          <a:xfrm>
            <a:off x="2932867" y="2492532"/>
            <a:ext cx="2553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Insira aqui o texto com seus resultados. </a:t>
            </a:r>
          </a:p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Recomendamos a fonte Arial tamanho 09.</a:t>
            </a:r>
          </a:p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Você pode usar fotos (não esqueça de referenciá-las).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80A0A8E-51D8-4C9F-88F4-B5F871F6400B}"/>
              </a:ext>
            </a:extLst>
          </p:cNvPr>
          <p:cNvSpPr txBox="1"/>
          <p:nvPr/>
        </p:nvSpPr>
        <p:spPr>
          <a:xfrm>
            <a:off x="362349" y="8209776"/>
            <a:ext cx="48788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00" dirty="0">
                <a:latin typeface="Arial" panose="020B0604020202020204" pitchFamily="34" charset="0"/>
                <a:cs typeface="Arial" panose="020B0604020202020204" pitchFamily="34" charset="0"/>
              </a:rPr>
              <a:t>Insira aqui as referências do seu estudo. </a:t>
            </a:r>
          </a:p>
          <a:p>
            <a:pPr algn="just"/>
            <a:r>
              <a:rPr lang="pt-BR" sz="500" dirty="0">
                <a:latin typeface="Arial" panose="020B0604020202020204" pitchFamily="34" charset="0"/>
                <a:cs typeface="Arial" panose="020B0604020202020204" pitchFamily="34" charset="0"/>
              </a:rPr>
              <a:t>Recomendamos a fonte Arial tamanho 5.</a:t>
            </a:r>
          </a:p>
          <a:p>
            <a:pPr algn="just"/>
            <a:r>
              <a:rPr lang="pt-BR" sz="500" dirty="0">
                <a:latin typeface="Arial" panose="020B0604020202020204" pitchFamily="34" charset="0"/>
                <a:cs typeface="Arial" panose="020B0604020202020204" pitchFamily="34" charset="0"/>
              </a:rPr>
              <a:t>Você pode usar fotos (não esqueça de referenciá-las). 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AC187A9A-CDC0-4DE8-957E-E995B2B28005}"/>
              </a:ext>
            </a:extLst>
          </p:cNvPr>
          <p:cNvCxnSpPr>
            <a:cxnSpLocks/>
          </p:cNvCxnSpPr>
          <p:nvPr/>
        </p:nvCxnSpPr>
        <p:spPr>
          <a:xfrm>
            <a:off x="211879" y="1972123"/>
            <a:ext cx="5284046" cy="0"/>
          </a:xfrm>
          <a:prstGeom prst="line">
            <a:avLst/>
          </a:prstGeom>
          <a:ln w="19050">
            <a:solidFill>
              <a:srgbClr val="0312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8D366BA9-4731-4DDE-B4F2-6C866DD64FB4}"/>
              </a:ext>
            </a:extLst>
          </p:cNvPr>
          <p:cNvSpPr txBox="1"/>
          <p:nvPr/>
        </p:nvSpPr>
        <p:spPr>
          <a:xfrm>
            <a:off x="3031189" y="5085258"/>
            <a:ext cx="1813116" cy="230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69A51512-DED3-4E8A-B13D-F14B7608C545}"/>
              </a:ext>
            </a:extLst>
          </p:cNvPr>
          <p:cNvSpPr txBox="1"/>
          <p:nvPr/>
        </p:nvSpPr>
        <p:spPr>
          <a:xfrm>
            <a:off x="2990714" y="5384992"/>
            <a:ext cx="2533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Insira aqui o texto da sua conclusão. </a:t>
            </a:r>
          </a:p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Recomendamos a fonte Arial tamanho 09.</a:t>
            </a:r>
          </a:p>
          <a:p>
            <a:pPr algn="just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Você pode usar fotos (não esqueça de referenciá-las).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BAA55-60F9-E033-133F-FDDA74571401}"/>
              </a:ext>
            </a:extLst>
          </p:cNvPr>
          <p:cNvSpPr txBox="1"/>
          <p:nvPr/>
        </p:nvSpPr>
        <p:spPr>
          <a:xfrm>
            <a:off x="4402791" y="88705"/>
            <a:ext cx="108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>
                <a:latin typeface="Arial" panose="020B0604020202020204" pitchFamily="34" charset="0"/>
                <a:cs typeface="Arial" panose="020B0604020202020204" pitchFamily="34" charset="0"/>
              </a:rPr>
              <a:t>LOGO DO INSTITUIÇÃO, LIGA, PROGRMA ATC. </a:t>
            </a:r>
          </a:p>
        </p:txBody>
      </p:sp>
    </p:spTree>
    <p:extLst>
      <p:ext uri="{BB962C8B-B14F-4D97-AF65-F5344CB8AC3E}">
        <p14:creationId xmlns:p14="http://schemas.microsoft.com/office/powerpoint/2010/main" val="5434160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193</Words>
  <Application>Microsoft Office PowerPoint</Application>
  <PresentationFormat>Apresentação na tela (16:10)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ADALBERTO SILVA MEIRA</dc:creator>
  <cp:lastModifiedBy>Adalberto Meira CEROF-UFG</cp:lastModifiedBy>
  <cp:revision>18</cp:revision>
  <dcterms:created xsi:type="dcterms:W3CDTF">2018-11-18T15:06:20Z</dcterms:created>
  <dcterms:modified xsi:type="dcterms:W3CDTF">2026-04-15T23:33:48Z</dcterms:modified>
</cp:coreProperties>
</file>